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2" r:id="rId16"/>
    <p:sldId id="273" r:id="rId17"/>
    <p:sldId id="275"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D3D5A9-3C0D-4A8E-8A77-793DF2DD99D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E9C0B28B-DB74-40BA-B054-217F878DE1CB}">
      <dgm:prSet phldrT="[Testo]" custT="1"/>
      <dgm:spPr>
        <a:solidFill>
          <a:srgbClr val="FF0000"/>
        </a:solidFill>
      </dgm:spPr>
      <dgm:t>
        <a:bodyPr/>
        <a:lstStyle/>
        <a:p>
          <a:r>
            <a:rPr lang="it-IT" sz="1400" b="1" dirty="0" smtClean="0">
              <a:solidFill>
                <a:schemeClr val="bg1"/>
              </a:solidFill>
            </a:rPr>
            <a:t>PNSD</a:t>
          </a:r>
          <a:endParaRPr lang="it-IT" sz="1400" b="1" dirty="0">
            <a:solidFill>
              <a:schemeClr val="bg1"/>
            </a:solidFill>
          </a:endParaRPr>
        </a:p>
      </dgm:t>
    </dgm:pt>
    <dgm:pt modelId="{4D7A3D51-3FA2-4E66-BCE3-EA8EC02B86F1}" type="parTrans" cxnId="{E39A26DC-E1B3-4E97-ADA4-093CBFCEA49A}">
      <dgm:prSet/>
      <dgm:spPr/>
      <dgm:t>
        <a:bodyPr/>
        <a:lstStyle/>
        <a:p>
          <a:endParaRPr lang="it-IT"/>
        </a:p>
      </dgm:t>
    </dgm:pt>
    <dgm:pt modelId="{BACCE475-64D7-4F25-9775-E4E788851F7B}" type="sibTrans" cxnId="{E39A26DC-E1B3-4E97-ADA4-093CBFCEA49A}">
      <dgm:prSet/>
      <dgm:spPr/>
      <dgm:t>
        <a:bodyPr/>
        <a:lstStyle/>
        <a:p>
          <a:endParaRPr lang="it-IT"/>
        </a:p>
      </dgm:t>
    </dgm:pt>
    <dgm:pt modelId="{FB2E49A4-47FF-47A9-A9DE-8B250AEBF619}">
      <dgm:prSet phldrT="[Testo]" custT="1"/>
      <dgm:spPr>
        <a:solidFill>
          <a:srgbClr val="FFFF00"/>
        </a:solidFill>
        <a:ln>
          <a:solidFill>
            <a:srgbClr val="FF0000"/>
          </a:solidFill>
        </a:ln>
      </dgm:spPr>
      <dgm:t>
        <a:bodyPr/>
        <a:lstStyle/>
        <a:p>
          <a:r>
            <a:rPr lang="it-IT" sz="1200" b="0" dirty="0" smtClean="0">
              <a:solidFill>
                <a:schemeClr val="tx1"/>
              </a:solidFill>
            </a:rPr>
            <a:t>Strumenti</a:t>
          </a:r>
          <a:endParaRPr lang="it-IT" sz="1200" b="0" dirty="0">
            <a:solidFill>
              <a:schemeClr val="tx1"/>
            </a:solidFill>
          </a:endParaRPr>
        </a:p>
      </dgm:t>
    </dgm:pt>
    <dgm:pt modelId="{61C18AC7-4516-4BFD-9FDC-6F8B6BE16ABB}" type="parTrans" cxnId="{D8B676A0-366B-408E-B525-05C5508C7889}">
      <dgm:prSet/>
      <dgm:spPr/>
      <dgm:t>
        <a:bodyPr/>
        <a:lstStyle/>
        <a:p>
          <a:endParaRPr lang="it-IT"/>
        </a:p>
      </dgm:t>
    </dgm:pt>
    <dgm:pt modelId="{D8351F43-9F23-428D-8DB5-BB352E161A3A}" type="sibTrans" cxnId="{D8B676A0-366B-408E-B525-05C5508C7889}">
      <dgm:prSet/>
      <dgm:spPr/>
      <dgm:t>
        <a:bodyPr/>
        <a:lstStyle/>
        <a:p>
          <a:endParaRPr lang="it-IT"/>
        </a:p>
      </dgm:t>
    </dgm:pt>
    <dgm:pt modelId="{7B8A38B7-2390-434B-A8C1-D580445D431F}">
      <dgm:prSet phldrT="[Testo]" custT="1"/>
      <dgm:spPr/>
      <dgm:t>
        <a:bodyPr/>
        <a:lstStyle/>
        <a:p>
          <a:r>
            <a:rPr lang="it-IT" sz="1100" dirty="0" smtClean="0"/>
            <a:t>Spazi e ambienti per l’apprendimento</a:t>
          </a:r>
          <a:endParaRPr lang="it-IT" sz="1100" dirty="0"/>
        </a:p>
      </dgm:t>
    </dgm:pt>
    <dgm:pt modelId="{9500F087-DE96-4FA6-AC52-CC9AC07E9DD3}" type="parTrans" cxnId="{DEC79B4D-3570-478D-9DCA-E349643836B9}">
      <dgm:prSet/>
      <dgm:spPr/>
      <dgm:t>
        <a:bodyPr/>
        <a:lstStyle/>
        <a:p>
          <a:endParaRPr lang="it-IT"/>
        </a:p>
      </dgm:t>
    </dgm:pt>
    <dgm:pt modelId="{3B20671D-173E-43DB-ADB9-CD669B9DA6E9}" type="sibTrans" cxnId="{DEC79B4D-3570-478D-9DCA-E349643836B9}">
      <dgm:prSet/>
      <dgm:spPr/>
      <dgm:t>
        <a:bodyPr/>
        <a:lstStyle/>
        <a:p>
          <a:endParaRPr lang="it-IT"/>
        </a:p>
      </dgm:t>
    </dgm:pt>
    <dgm:pt modelId="{40F7BBBC-5304-4D4A-8DA0-E308D982D05A}">
      <dgm:prSet phldrT="[Testo]" custT="1"/>
      <dgm:spPr/>
      <dgm:t>
        <a:bodyPr/>
        <a:lstStyle/>
        <a:p>
          <a:r>
            <a:rPr lang="it-IT" sz="1100" dirty="0" smtClean="0"/>
            <a:t>Amministrazione digitale</a:t>
          </a:r>
          <a:endParaRPr lang="it-IT" sz="1100" dirty="0"/>
        </a:p>
      </dgm:t>
    </dgm:pt>
    <dgm:pt modelId="{929ADC6F-4F22-4F29-AD4E-E0D27A148FFF}" type="parTrans" cxnId="{71EC9B14-4D1E-41D1-94EB-DEA987228321}">
      <dgm:prSet/>
      <dgm:spPr/>
      <dgm:t>
        <a:bodyPr/>
        <a:lstStyle/>
        <a:p>
          <a:endParaRPr lang="it-IT"/>
        </a:p>
      </dgm:t>
    </dgm:pt>
    <dgm:pt modelId="{3A83F8D2-963E-4065-86BF-A417BD5A5B82}" type="sibTrans" cxnId="{71EC9B14-4D1E-41D1-94EB-DEA987228321}">
      <dgm:prSet/>
      <dgm:spPr/>
      <dgm:t>
        <a:bodyPr/>
        <a:lstStyle/>
        <a:p>
          <a:endParaRPr lang="it-IT"/>
        </a:p>
      </dgm:t>
    </dgm:pt>
    <dgm:pt modelId="{91C2E403-10F8-4A34-A308-BB9A56200418}">
      <dgm:prSet phldrT="[Testo]" custT="1"/>
      <dgm:spPr>
        <a:solidFill>
          <a:srgbClr val="FFFF00"/>
        </a:solidFill>
        <a:ln>
          <a:solidFill>
            <a:srgbClr val="FF0000"/>
          </a:solidFill>
        </a:ln>
      </dgm:spPr>
      <dgm:t>
        <a:bodyPr/>
        <a:lstStyle/>
        <a:p>
          <a:r>
            <a:rPr lang="it-IT" sz="1200" dirty="0" smtClean="0">
              <a:solidFill>
                <a:schemeClr val="tx1"/>
              </a:solidFill>
            </a:rPr>
            <a:t>Formazione e accompagnamento</a:t>
          </a:r>
          <a:endParaRPr lang="it-IT" sz="1200" dirty="0">
            <a:solidFill>
              <a:schemeClr val="tx1"/>
            </a:solidFill>
          </a:endParaRPr>
        </a:p>
      </dgm:t>
    </dgm:pt>
    <dgm:pt modelId="{DDD9A8BA-CC62-4CF3-90CB-9D1483AC3BBB}" type="parTrans" cxnId="{4B4D3B20-9F70-4E32-9DDF-784BD5C78633}">
      <dgm:prSet/>
      <dgm:spPr/>
      <dgm:t>
        <a:bodyPr/>
        <a:lstStyle/>
        <a:p>
          <a:endParaRPr lang="it-IT"/>
        </a:p>
      </dgm:t>
    </dgm:pt>
    <dgm:pt modelId="{449DA05A-4873-4FEF-ADBF-04EC10DDA52B}" type="sibTrans" cxnId="{4B4D3B20-9F70-4E32-9DDF-784BD5C78633}">
      <dgm:prSet/>
      <dgm:spPr/>
      <dgm:t>
        <a:bodyPr/>
        <a:lstStyle/>
        <a:p>
          <a:endParaRPr lang="it-IT"/>
        </a:p>
      </dgm:t>
    </dgm:pt>
    <dgm:pt modelId="{7B97C5EA-4723-4600-8AA6-46F61EF26F7D}">
      <dgm:prSet phldrT="[Testo]" custT="1"/>
      <dgm:spPr/>
      <dgm:t>
        <a:bodyPr/>
        <a:lstStyle/>
        <a:p>
          <a:r>
            <a:rPr lang="it-IT" sz="1100" dirty="0" smtClean="0"/>
            <a:t>Accompagnamento</a:t>
          </a:r>
          <a:endParaRPr lang="it-IT" sz="1100" dirty="0"/>
        </a:p>
      </dgm:t>
    </dgm:pt>
    <dgm:pt modelId="{32ECF36A-1463-4C15-911B-23A7D04B5C2F}" type="parTrans" cxnId="{4FEC887A-6A45-48BC-8D3B-B350C7C23EC4}">
      <dgm:prSet/>
      <dgm:spPr/>
      <dgm:t>
        <a:bodyPr/>
        <a:lstStyle/>
        <a:p>
          <a:endParaRPr lang="it-IT"/>
        </a:p>
      </dgm:t>
    </dgm:pt>
    <dgm:pt modelId="{ADC83DA0-0284-4A43-8758-5291689316A7}" type="sibTrans" cxnId="{4FEC887A-6A45-48BC-8D3B-B350C7C23EC4}">
      <dgm:prSet/>
      <dgm:spPr/>
      <dgm:t>
        <a:bodyPr/>
        <a:lstStyle/>
        <a:p>
          <a:endParaRPr lang="it-IT"/>
        </a:p>
      </dgm:t>
    </dgm:pt>
    <dgm:pt modelId="{B228330F-13C8-44B5-B5E1-4FB19C75D0A1}">
      <dgm:prSet custT="1"/>
      <dgm:spPr>
        <a:solidFill>
          <a:srgbClr val="FFFF00"/>
        </a:solidFill>
        <a:ln>
          <a:solidFill>
            <a:srgbClr val="FF0000"/>
          </a:solidFill>
        </a:ln>
      </dgm:spPr>
      <dgm:t>
        <a:bodyPr/>
        <a:lstStyle/>
        <a:p>
          <a:r>
            <a:rPr lang="it-IT" sz="1200" dirty="0" smtClean="0">
              <a:solidFill>
                <a:schemeClr val="tx1"/>
              </a:solidFill>
            </a:rPr>
            <a:t>Competenze e contenuti</a:t>
          </a:r>
          <a:endParaRPr lang="it-IT" sz="1200" dirty="0">
            <a:solidFill>
              <a:schemeClr val="tx1"/>
            </a:solidFill>
          </a:endParaRPr>
        </a:p>
      </dgm:t>
    </dgm:pt>
    <dgm:pt modelId="{1D80F2DC-CBC6-4A5E-A819-E97A961CC8D5}" type="parTrans" cxnId="{C20787FA-6223-4A3C-8B85-8B68F4045093}">
      <dgm:prSet/>
      <dgm:spPr/>
      <dgm:t>
        <a:bodyPr/>
        <a:lstStyle/>
        <a:p>
          <a:endParaRPr lang="it-IT"/>
        </a:p>
      </dgm:t>
    </dgm:pt>
    <dgm:pt modelId="{FB6AAD26-2A7D-4344-8816-E2A2EB25F374}" type="sibTrans" cxnId="{C20787FA-6223-4A3C-8B85-8B68F4045093}">
      <dgm:prSet/>
      <dgm:spPr/>
      <dgm:t>
        <a:bodyPr/>
        <a:lstStyle/>
        <a:p>
          <a:endParaRPr lang="it-IT"/>
        </a:p>
      </dgm:t>
    </dgm:pt>
    <dgm:pt modelId="{DD8CC07B-5C88-427D-9A8C-6A6F1B5B86F7}">
      <dgm:prSet custT="1"/>
      <dgm:spPr/>
      <dgm:t>
        <a:bodyPr/>
        <a:lstStyle/>
        <a:p>
          <a:r>
            <a:rPr lang="it-IT" sz="1100" dirty="0" smtClean="0"/>
            <a:t>Accesso</a:t>
          </a:r>
          <a:endParaRPr lang="it-IT" sz="1100" dirty="0"/>
        </a:p>
      </dgm:t>
    </dgm:pt>
    <dgm:pt modelId="{9720255B-4000-44FE-9ACC-01AE646FCB0C}" type="parTrans" cxnId="{71683A3B-6226-4795-9FD3-DF4F7665C624}">
      <dgm:prSet/>
      <dgm:spPr/>
      <dgm:t>
        <a:bodyPr/>
        <a:lstStyle/>
        <a:p>
          <a:endParaRPr lang="it-IT"/>
        </a:p>
      </dgm:t>
    </dgm:pt>
    <dgm:pt modelId="{4F1D5BB6-FCAB-417F-9165-820C5864CEB9}" type="sibTrans" cxnId="{71683A3B-6226-4795-9FD3-DF4F7665C624}">
      <dgm:prSet/>
      <dgm:spPr/>
      <dgm:t>
        <a:bodyPr/>
        <a:lstStyle/>
        <a:p>
          <a:endParaRPr lang="it-IT"/>
        </a:p>
      </dgm:t>
    </dgm:pt>
    <dgm:pt modelId="{C1BC87EA-065E-4379-A2AE-6676EFDE596B}">
      <dgm:prSet custT="1"/>
      <dgm:spPr/>
      <dgm:t>
        <a:bodyPr/>
        <a:lstStyle/>
        <a:p>
          <a:r>
            <a:rPr lang="it-IT" sz="1100" dirty="0" smtClean="0"/>
            <a:t>Contenuti digitali</a:t>
          </a:r>
          <a:endParaRPr lang="it-IT" sz="1100" dirty="0"/>
        </a:p>
      </dgm:t>
    </dgm:pt>
    <dgm:pt modelId="{F8E67180-3406-4BFE-A6C2-305F92522ECB}" type="parTrans" cxnId="{79BA511A-66BE-4AF7-BFE5-EAF84655A3FD}">
      <dgm:prSet/>
      <dgm:spPr/>
      <dgm:t>
        <a:bodyPr/>
        <a:lstStyle/>
        <a:p>
          <a:endParaRPr lang="it-IT"/>
        </a:p>
      </dgm:t>
    </dgm:pt>
    <dgm:pt modelId="{B0E894FC-E184-4F27-A61B-00FF917A8111}" type="sibTrans" cxnId="{79BA511A-66BE-4AF7-BFE5-EAF84655A3FD}">
      <dgm:prSet/>
      <dgm:spPr/>
      <dgm:t>
        <a:bodyPr/>
        <a:lstStyle/>
        <a:p>
          <a:endParaRPr lang="it-IT"/>
        </a:p>
      </dgm:t>
    </dgm:pt>
    <dgm:pt modelId="{BCB7A981-AFC6-4D19-B14F-8470EF2F4955}">
      <dgm:prSet custT="1"/>
      <dgm:spPr/>
      <dgm:t>
        <a:bodyPr/>
        <a:lstStyle/>
        <a:p>
          <a:r>
            <a:rPr lang="it-IT" sz="1100" dirty="0" smtClean="0"/>
            <a:t>Identità digitale</a:t>
          </a:r>
          <a:endParaRPr lang="it-IT" sz="1100" dirty="0"/>
        </a:p>
      </dgm:t>
    </dgm:pt>
    <dgm:pt modelId="{2B596703-A00F-4C29-A709-C1FEE138CF4B}" type="parTrans" cxnId="{DD50A8B2-5BD8-460E-BF19-131069B920A5}">
      <dgm:prSet/>
      <dgm:spPr/>
      <dgm:t>
        <a:bodyPr/>
        <a:lstStyle/>
        <a:p>
          <a:endParaRPr lang="it-IT"/>
        </a:p>
      </dgm:t>
    </dgm:pt>
    <dgm:pt modelId="{5D3A32C6-3618-495D-80E2-60DBDAB73DC0}" type="sibTrans" cxnId="{DD50A8B2-5BD8-460E-BF19-131069B920A5}">
      <dgm:prSet/>
      <dgm:spPr/>
      <dgm:t>
        <a:bodyPr/>
        <a:lstStyle/>
        <a:p>
          <a:endParaRPr lang="it-IT"/>
        </a:p>
      </dgm:t>
    </dgm:pt>
    <dgm:pt modelId="{39F7E7EE-DCA2-4E7B-BE45-C0AF2AE13D29}">
      <dgm:prSet custT="1"/>
      <dgm:spPr/>
      <dgm:t>
        <a:bodyPr/>
        <a:lstStyle/>
        <a:p>
          <a:r>
            <a:rPr lang="it-IT" sz="1100" dirty="0" smtClean="0"/>
            <a:t>Competenze degli studenti</a:t>
          </a:r>
          <a:endParaRPr lang="it-IT" sz="1100" dirty="0"/>
        </a:p>
      </dgm:t>
    </dgm:pt>
    <dgm:pt modelId="{24D83761-FF33-4733-8CE9-CD21D8D720E2}" type="parTrans" cxnId="{60845FF9-122B-49D0-9EA5-14CC913AB008}">
      <dgm:prSet/>
      <dgm:spPr/>
      <dgm:t>
        <a:bodyPr/>
        <a:lstStyle/>
        <a:p>
          <a:endParaRPr lang="it-IT"/>
        </a:p>
      </dgm:t>
    </dgm:pt>
    <dgm:pt modelId="{E14E5B9F-940A-4EBC-8FBF-09D2CD6174A5}" type="sibTrans" cxnId="{60845FF9-122B-49D0-9EA5-14CC913AB008}">
      <dgm:prSet/>
      <dgm:spPr/>
      <dgm:t>
        <a:bodyPr/>
        <a:lstStyle/>
        <a:p>
          <a:endParaRPr lang="it-IT"/>
        </a:p>
      </dgm:t>
    </dgm:pt>
    <dgm:pt modelId="{6BF20776-CA90-4C8D-BF8D-E2DE96CD8122}">
      <dgm:prSet custT="1"/>
      <dgm:spPr/>
      <dgm:t>
        <a:bodyPr/>
        <a:lstStyle/>
        <a:p>
          <a:r>
            <a:rPr lang="it-IT" sz="1100" dirty="0" smtClean="0"/>
            <a:t>Digitale, imprenditorialità e lavoro</a:t>
          </a:r>
          <a:endParaRPr lang="it-IT" sz="1100" dirty="0"/>
        </a:p>
      </dgm:t>
    </dgm:pt>
    <dgm:pt modelId="{AFE6D882-1181-4733-ABA3-3D4ECF5111E9}" type="parTrans" cxnId="{548249F5-DF56-400B-A0AA-1B167BA93CA8}">
      <dgm:prSet/>
      <dgm:spPr/>
      <dgm:t>
        <a:bodyPr/>
        <a:lstStyle/>
        <a:p>
          <a:endParaRPr lang="it-IT"/>
        </a:p>
      </dgm:t>
    </dgm:pt>
    <dgm:pt modelId="{7200AA5F-4A3D-40CF-BE27-0077C01BFE5A}" type="sibTrans" cxnId="{548249F5-DF56-400B-A0AA-1B167BA93CA8}">
      <dgm:prSet/>
      <dgm:spPr/>
      <dgm:t>
        <a:bodyPr/>
        <a:lstStyle/>
        <a:p>
          <a:endParaRPr lang="it-IT"/>
        </a:p>
      </dgm:t>
    </dgm:pt>
    <dgm:pt modelId="{5B8DB898-D4FE-4D35-B670-841CC4E0D822}">
      <dgm:prSet custT="1"/>
      <dgm:spPr/>
      <dgm:t>
        <a:bodyPr/>
        <a:lstStyle/>
        <a:p>
          <a:r>
            <a:rPr lang="it-IT" sz="1100" dirty="0" smtClean="0"/>
            <a:t>Formazione del personale</a:t>
          </a:r>
          <a:endParaRPr lang="it-IT" sz="1100" dirty="0"/>
        </a:p>
      </dgm:t>
    </dgm:pt>
    <dgm:pt modelId="{D542BE00-1C74-43E2-B69D-A23640DFEF42}" type="parTrans" cxnId="{C647A141-0971-463B-B2D4-63AF234C19E4}">
      <dgm:prSet/>
      <dgm:spPr/>
      <dgm:t>
        <a:bodyPr/>
        <a:lstStyle/>
        <a:p>
          <a:endParaRPr lang="it-IT"/>
        </a:p>
      </dgm:t>
    </dgm:pt>
    <dgm:pt modelId="{5E8EADDE-2D49-4BDF-A2A1-0F1865B4958D}" type="sibTrans" cxnId="{C647A141-0971-463B-B2D4-63AF234C19E4}">
      <dgm:prSet/>
      <dgm:spPr/>
      <dgm:t>
        <a:bodyPr/>
        <a:lstStyle/>
        <a:p>
          <a:endParaRPr lang="it-IT"/>
        </a:p>
      </dgm:t>
    </dgm:pt>
    <dgm:pt modelId="{8EBAB191-CCD3-4707-B427-59DF066358E7}" type="pres">
      <dgm:prSet presAssocID="{E6D3D5A9-3C0D-4A8E-8A77-793DF2DD99DF}" presName="hierChild1" presStyleCnt="0">
        <dgm:presLayoutVars>
          <dgm:orgChart val="1"/>
          <dgm:chPref val="1"/>
          <dgm:dir/>
          <dgm:animOne val="branch"/>
          <dgm:animLvl val="lvl"/>
          <dgm:resizeHandles/>
        </dgm:presLayoutVars>
      </dgm:prSet>
      <dgm:spPr/>
      <dgm:t>
        <a:bodyPr/>
        <a:lstStyle/>
        <a:p>
          <a:endParaRPr lang="it-IT"/>
        </a:p>
      </dgm:t>
    </dgm:pt>
    <dgm:pt modelId="{8BC17D99-D959-46D5-A46D-9CAE578B473E}" type="pres">
      <dgm:prSet presAssocID="{E9C0B28B-DB74-40BA-B054-217F878DE1CB}" presName="hierRoot1" presStyleCnt="0">
        <dgm:presLayoutVars>
          <dgm:hierBranch val="init"/>
        </dgm:presLayoutVars>
      </dgm:prSet>
      <dgm:spPr/>
    </dgm:pt>
    <dgm:pt modelId="{19DF734B-3223-46FE-9A6D-8BC0CB128EB5}" type="pres">
      <dgm:prSet presAssocID="{E9C0B28B-DB74-40BA-B054-217F878DE1CB}" presName="rootComposite1" presStyleCnt="0"/>
      <dgm:spPr/>
    </dgm:pt>
    <dgm:pt modelId="{EC8DB216-3207-40B7-A1AD-E66B1AA08BDC}" type="pres">
      <dgm:prSet presAssocID="{E9C0B28B-DB74-40BA-B054-217F878DE1CB}" presName="rootText1" presStyleLbl="node0" presStyleIdx="0" presStyleCnt="1" custScaleX="109741" custScaleY="53017" custLinFactNeighborX="7486">
        <dgm:presLayoutVars>
          <dgm:chPref val="3"/>
        </dgm:presLayoutVars>
      </dgm:prSet>
      <dgm:spPr/>
      <dgm:t>
        <a:bodyPr/>
        <a:lstStyle/>
        <a:p>
          <a:endParaRPr lang="it-IT"/>
        </a:p>
      </dgm:t>
    </dgm:pt>
    <dgm:pt modelId="{2508826E-A78C-496D-BE8B-C6B01904A80D}" type="pres">
      <dgm:prSet presAssocID="{E9C0B28B-DB74-40BA-B054-217F878DE1CB}" presName="rootConnector1" presStyleLbl="node1" presStyleIdx="0" presStyleCnt="0"/>
      <dgm:spPr/>
      <dgm:t>
        <a:bodyPr/>
        <a:lstStyle/>
        <a:p>
          <a:endParaRPr lang="it-IT"/>
        </a:p>
      </dgm:t>
    </dgm:pt>
    <dgm:pt modelId="{95D7608E-4EFE-491A-8F8B-0FA396371E41}" type="pres">
      <dgm:prSet presAssocID="{E9C0B28B-DB74-40BA-B054-217F878DE1CB}" presName="hierChild2" presStyleCnt="0"/>
      <dgm:spPr/>
    </dgm:pt>
    <dgm:pt modelId="{B14E31E4-9F01-48F6-AEFC-FBB80E471EC9}" type="pres">
      <dgm:prSet presAssocID="{61C18AC7-4516-4BFD-9FDC-6F8B6BE16ABB}" presName="Name37" presStyleLbl="parChTrans1D2" presStyleIdx="0" presStyleCnt="3"/>
      <dgm:spPr/>
      <dgm:t>
        <a:bodyPr/>
        <a:lstStyle/>
        <a:p>
          <a:endParaRPr lang="it-IT"/>
        </a:p>
      </dgm:t>
    </dgm:pt>
    <dgm:pt modelId="{AF5F8B5A-0186-4E69-9AB0-4F570BE404C0}" type="pres">
      <dgm:prSet presAssocID="{FB2E49A4-47FF-47A9-A9DE-8B250AEBF619}" presName="hierRoot2" presStyleCnt="0">
        <dgm:presLayoutVars>
          <dgm:hierBranch val="init"/>
        </dgm:presLayoutVars>
      </dgm:prSet>
      <dgm:spPr/>
    </dgm:pt>
    <dgm:pt modelId="{AB90126D-7216-4FA0-8E4D-DC09340B82C5}" type="pres">
      <dgm:prSet presAssocID="{FB2E49A4-47FF-47A9-A9DE-8B250AEBF619}" presName="rootComposite" presStyleCnt="0"/>
      <dgm:spPr/>
    </dgm:pt>
    <dgm:pt modelId="{3BAE29A5-06E7-423D-8326-408755EEAD5A}" type="pres">
      <dgm:prSet presAssocID="{FB2E49A4-47FF-47A9-A9DE-8B250AEBF619}" presName="rootText" presStyleLbl="node2" presStyleIdx="0" presStyleCnt="3" custScaleX="116483" custScaleY="71852" custLinFactNeighborX="6311">
        <dgm:presLayoutVars>
          <dgm:chPref val="3"/>
        </dgm:presLayoutVars>
      </dgm:prSet>
      <dgm:spPr/>
      <dgm:t>
        <a:bodyPr/>
        <a:lstStyle/>
        <a:p>
          <a:endParaRPr lang="it-IT"/>
        </a:p>
      </dgm:t>
    </dgm:pt>
    <dgm:pt modelId="{07C33791-7004-4CDB-914A-1EA199F8FE35}" type="pres">
      <dgm:prSet presAssocID="{FB2E49A4-47FF-47A9-A9DE-8B250AEBF619}" presName="rootConnector" presStyleLbl="node2" presStyleIdx="0" presStyleCnt="3"/>
      <dgm:spPr/>
      <dgm:t>
        <a:bodyPr/>
        <a:lstStyle/>
        <a:p>
          <a:endParaRPr lang="it-IT"/>
        </a:p>
      </dgm:t>
    </dgm:pt>
    <dgm:pt modelId="{E221433B-F42C-4686-8E23-E4B049AECBFF}" type="pres">
      <dgm:prSet presAssocID="{FB2E49A4-47FF-47A9-A9DE-8B250AEBF619}" presName="hierChild4" presStyleCnt="0"/>
      <dgm:spPr/>
    </dgm:pt>
    <dgm:pt modelId="{CCC35B2C-F4F3-427B-87AD-483CDD59DE6E}" type="pres">
      <dgm:prSet presAssocID="{9720255B-4000-44FE-9ACC-01AE646FCB0C}" presName="Name37" presStyleLbl="parChTrans1D3" presStyleIdx="0" presStyleCnt="9"/>
      <dgm:spPr/>
      <dgm:t>
        <a:bodyPr/>
        <a:lstStyle/>
        <a:p>
          <a:endParaRPr lang="it-IT"/>
        </a:p>
      </dgm:t>
    </dgm:pt>
    <dgm:pt modelId="{8A083F12-10FD-4363-9A7E-649C9DAD953B}" type="pres">
      <dgm:prSet presAssocID="{DD8CC07B-5C88-427D-9A8C-6A6F1B5B86F7}" presName="hierRoot2" presStyleCnt="0">
        <dgm:presLayoutVars>
          <dgm:hierBranch val="init"/>
        </dgm:presLayoutVars>
      </dgm:prSet>
      <dgm:spPr/>
    </dgm:pt>
    <dgm:pt modelId="{245EC988-8FE5-4CD9-AA21-4AC9AEAFDA8C}" type="pres">
      <dgm:prSet presAssocID="{DD8CC07B-5C88-427D-9A8C-6A6F1B5B86F7}" presName="rootComposite" presStyleCnt="0"/>
      <dgm:spPr/>
    </dgm:pt>
    <dgm:pt modelId="{F4A96868-CB43-4C5F-8795-FE51A9F55371}" type="pres">
      <dgm:prSet presAssocID="{DD8CC07B-5C88-427D-9A8C-6A6F1B5B86F7}" presName="rootText" presStyleLbl="node3" presStyleIdx="0" presStyleCnt="9" custScaleX="109552" custScaleY="59615" custLinFactNeighborX="-3875">
        <dgm:presLayoutVars>
          <dgm:chPref val="3"/>
        </dgm:presLayoutVars>
      </dgm:prSet>
      <dgm:spPr/>
      <dgm:t>
        <a:bodyPr/>
        <a:lstStyle/>
        <a:p>
          <a:endParaRPr lang="it-IT"/>
        </a:p>
      </dgm:t>
    </dgm:pt>
    <dgm:pt modelId="{89783AF6-1601-4F75-8875-500A2F9681BA}" type="pres">
      <dgm:prSet presAssocID="{DD8CC07B-5C88-427D-9A8C-6A6F1B5B86F7}" presName="rootConnector" presStyleLbl="node3" presStyleIdx="0" presStyleCnt="9"/>
      <dgm:spPr/>
      <dgm:t>
        <a:bodyPr/>
        <a:lstStyle/>
        <a:p>
          <a:endParaRPr lang="it-IT"/>
        </a:p>
      </dgm:t>
    </dgm:pt>
    <dgm:pt modelId="{4963EBEE-67A5-405F-AE40-3598BCB1D6BC}" type="pres">
      <dgm:prSet presAssocID="{DD8CC07B-5C88-427D-9A8C-6A6F1B5B86F7}" presName="hierChild4" presStyleCnt="0"/>
      <dgm:spPr/>
    </dgm:pt>
    <dgm:pt modelId="{A4E9E789-D29B-4452-B991-88561417B176}" type="pres">
      <dgm:prSet presAssocID="{DD8CC07B-5C88-427D-9A8C-6A6F1B5B86F7}" presName="hierChild5" presStyleCnt="0"/>
      <dgm:spPr/>
    </dgm:pt>
    <dgm:pt modelId="{B9E0376B-0551-43A3-BE62-74BC4A753FFB}" type="pres">
      <dgm:prSet presAssocID="{9500F087-DE96-4FA6-AC52-CC9AC07E9DD3}" presName="Name37" presStyleLbl="parChTrans1D3" presStyleIdx="1" presStyleCnt="9"/>
      <dgm:spPr/>
      <dgm:t>
        <a:bodyPr/>
        <a:lstStyle/>
        <a:p>
          <a:endParaRPr lang="it-IT"/>
        </a:p>
      </dgm:t>
    </dgm:pt>
    <dgm:pt modelId="{21AD14F4-6FEE-456B-8F39-798538E045EC}" type="pres">
      <dgm:prSet presAssocID="{7B8A38B7-2390-434B-A8C1-D580445D431F}" presName="hierRoot2" presStyleCnt="0">
        <dgm:presLayoutVars>
          <dgm:hierBranch val="init"/>
        </dgm:presLayoutVars>
      </dgm:prSet>
      <dgm:spPr/>
    </dgm:pt>
    <dgm:pt modelId="{3C96B401-CFA4-44AE-97D0-42F1A3D7F8A6}" type="pres">
      <dgm:prSet presAssocID="{7B8A38B7-2390-434B-A8C1-D580445D431F}" presName="rootComposite" presStyleCnt="0"/>
      <dgm:spPr/>
    </dgm:pt>
    <dgm:pt modelId="{963DB06F-031F-4A59-A347-0498C446CA6C}" type="pres">
      <dgm:prSet presAssocID="{7B8A38B7-2390-434B-A8C1-D580445D431F}" presName="rootText" presStyleLbl="node3" presStyleIdx="1" presStyleCnt="9" custScaleX="109552" custScaleY="58093" custLinFactNeighborX="-3875">
        <dgm:presLayoutVars>
          <dgm:chPref val="3"/>
        </dgm:presLayoutVars>
      </dgm:prSet>
      <dgm:spPr/>
      <dgm:t>
        <a:bodyPr/>
        <a:lstStyle/>
        <a:p>
          <a:endParaRPr lang="it-IT"/>
        </a:p>
      </dgm:t>
    </dgm:pt>
    <dgm:pt modelId="{93503924-0CE7-4306-8B42-E2F9E53A6C81}" type="pres">
      <dgm:prSet presAssocID="{7B8A38B7-2390-434B-A8C1-D580445D431F}" presName="rootConnector" presStyleLbl="node3" presStyleIdx="1" presStyleCnt="9"/>
      <dgm:spPr/>
      <dgm:t>
        <a:bodyPr/>
        <a:lstStyle/>
        <a:p>
          <a:endParaRPr lang="it-IT"/>
        </a:p>
      </dgm:t>
    </dgm:pt>
    <dgm:pt modelId="{6ACC72E0-FB79-4F20-87C3-D6D39002A385}" type="pres">
      <dgm:prSet presAssocID="{7B8A38B7-2390-434B-A8C1-D580445D431F}" presName="hierChild4" presStyleCnt="0"/>
      <dgm:spPr/>
    </dgm:pt>
    <dgm:pt modelId="{E5546B47-8B79-46FB-AD8F-E98CC4A587EE}" type="pres">
      <dgm:prSet presAssocID="{7B8A38B7-2390-434B-A8C1-D580445D431F}" presName="hierChild5" presStyleCnt="0"/>
      <dgm:spPr/>
    </dgm:pt>
    <dgm:pt modelId="{5E0DBD19-B2FF-497B-B0A7-4948F6F1DE23}" type="pres">
      <dgm:prSet presAssocID="{2B596703-A00F-4C29-A709-C1FEE138CF4B}" presName="Name37" presStyleLbl="parChTrans1D3" presStyleIdx="2" presStyleCnt="9"/>
      <dgm:spPr/>
      <dgm:t>
        <a:bodyPr/>
        <a:lstStyle/>
        <a:p>
          <a:endParaRPr lang="it-IT"/>
        </a:p>
      </dgm:t>
    </dgm:pt>
    <dgm:pt modelId="{93375A69-B436-4A13-96A9-E8A6B07B5506}" type="pres">
      <dgm:prSet presAssocID="{BCB7A981-AFC6-4D19-B14F-8470EF2F4955}" presName="hierRoot2" presStyleCnt="0">
        <dgm:presLayoutVars>
          <dgm:hierBranch val="init"/>
        </dgm:presLayoutVars>
      </dgm:prSet>
      <dgm:spPr/>
    </dgm:pt>
    <dgm:pt modelId="{1AD97381-0D97-4C5A-AD9C-676A35139258}" type="pres">
      <dgm:prSet presAssocID="{BCB7A981-AFC6-4D19-B14F-8470EF2F4955}" presName="rootComposite" presStyleCnt="0"/>
      <dgm:spPr/>
    </dgm:pt>
    <dgm:pt modelId="{A4393610-64C9-438D-92AF-403E678E52FD}" type="pres">
      <dgm:prSet presAssocID="{BCB7A981-AFC6-4D19-B14F-8470EF2F4955}" presName="rootText" presStyleLbl="node3" presStyleIdx="2" presStyleCnt="9" custScaleX="109552" custScaleY="58093" custLinFactNeighborX="-3875">
        <dgm:presLayoutVars>
          <dgm:chPref val="3"/>
        </dgm:presLayoutVars>
      </dgm:prSet>
      <dgm:spPr/>
      <dgm:t>
        <a:bodyPr/>
        <a:lstStyle/>
        <a:p>
          <a:endParaRPr lang="it-IT"/>
        </a:p>
      </dgm:t>
    </dgm:pt>
    <dgm:pt modelId="{C3348EAE-D4E0-4B91-8F81-EB950B171C7F}" type="pres">
      <dgm:prSet presAssocID="{BCB7A981-AFC6-4D19-B14F-8470EF2F4955}" presName="rootConnector" presStyleLbl="node3" presStyleIdx="2" presStyleCnt="9"/>
      <dgm:spPr/>
      <dgm:t>
        <a:bodyPr/>
        <a:lstStyle/>
        <a:p>
          <a:endParaRPr lang="it-IT"/>
        </a:p>
      </dgm:t>
    </dgm:pt>
    <dgm:pt modelId="{E26F95F9-5453-4D42-9E4A-CE39F5574BA2}" type="pres">
      <dgm:prSet presAssocID="{BCB7A981-AFC6-4D19-B14F-8470EF2F4955}" presName="hierChild4" presStyleCnt="0"/>
      <dgm:spPr/>
    </dgm:pt>
    <dgm:pt modelId="{D09E46D1-988D-441C-8C33-FCB4BD7F329A}" type="pres">
      <dgm:prSet presAssocID="{BCB7A981-AFC6-4D19-B14F-8470EF2F4955}" presName="hierChild5" presStyleCnt="0"/>
      <dgm:spPr/>
    </dgm:pt>
    <dgm:pt modelId="{CA20CE15-B9D5-4A35-9236-15FF743DF70D}" type="pres">
      <dgm:prSet presAssocID="{929ADC6F-4F22-4F29-AD4E-E0D27A148FFF}" presName="Name37" presStyleLbl="parChTrans1D3" presStyleIdx="3" presStyleCnt="9"/>
      <dgm:spPr/>
      <dgm:t>
        <a:bodyPr/>
        <a:lstStyle/>
        <a:p>
          <a:endParaRPr lang="it-IT"/>
        </a:p>
      </dgm:t>
    </dgm:pt>
    <dgm:pt modelId="{93EBB488-0086-43CB-BEB9-D2209B62F88C}" type="pres">
      <dgm:prSet presAssocID="{40F7BBBC-5304-4D4A-8DA0-E308D982D05A}" presName="hierRoot2" presStyleCnt="0">
        <dgm:presLayoutVars>
          <dgm:hierBranch val="init"/>
        </dgm:presLayoutVars>
      </dgm:prSet>
      <dgm:spPr/>
    </dgm:pt>
    <dgm:pt modelId="{7AFA220D-4F68-4DEF-AB17-DF755EE0A954}" type="pres">
      <dgm:prSet presAssocID="{40F7BBBC-5304-4D4A-8DA0-E308D982D05A}" presName="rootComposite" presStyleCnt="0"/>
      <dgm:spPr/>
    </dgm:pt>
    <dgm:pt modelId="{0EE4D83E-6969-4A1D-838D-CA95F624398D}" type="pres">
      <dgm:prSet presAssocID="{40F7BBBC-5304-4D4A-8DA0-E308D982D05A}" presName="rootText" presStyleLbl="node3" presStyleIdx="3" presStyleCnt="9" custScaleX="109552" custScaleY="55570" custLinFactNeighborX="-2201">
        <dgm:presLayoutVars>
          <dgm:chPref val="3"/>
        </dgm:presLayoutVars>
      </dgm:prSet>
      <dgm:spPr/>
      <dgm:t>
        <a:bodyPr/>
        <a:lstStyle/>
        <a:p>
          <a:endParaRPr lang="it-IT"/>
        </a:p>
      </dgm:t>
    </dgm:pt>
    <dgm:pt modelId="{9914EDAA-3C32-4130-B122-8450F0AA73E2}" type="pres">
      <dgm:prSet presAssocID="{40F7BBBC-5304-4D4A-8DA0-E308D982D05A}" presName="rootConnector" presStyleLbl="node3" presStyleIdx="3" presStyleCnt="9"/>
      <dgm:spPr/>
      <dgm:t>
        <a:bodyPr/>
        <a:lstStyle/>
        <a:p>
          <a:endParaRPr lang="it-IT"/>
        </a:p>
      </dgm:t>
    </dgm:pt>
    <dgm:pt modelId="{E962ADBA-E432-4670-8CDB-2D9E3948E99C}" type="pres">
      <dgm:prSet presAssocID="{40F7BBBC-5304-4D4A-8DA0-E308D982D05A}" presName="hierChild4" presStyleCnt="0"/>
      <dgm:spPr/>
    </dgm:pt>
    <dgm:pt modelId="{8D2ECE22-5505-4313-B38A-36332662A451}" type="pres">
      <dgm:prSet presAssocID="{40F7BBBC-5304-4D4A-8DA0-E308D982D05A}" presName="hierChild5" presStyleCnt="0"/>
      <dgm:spPr/>
    </dgm:pt>
    <dgm:pt modelId="{381EC621-3A0A-4DBA-88B1-56E59D293BDF}" type="pres">
      <dgm:prSet presAssocID="{FB2E49A4-47FF-47A9-A9DE-8B250AEBF619}" presName="hierChild5" presStyleCnt="0"/>
      <dgm:spPr/>
    </dgm:pt>
    <dgm:pt modelId="{C358F9E3-D587-4C99-8F77-9C16B9A949D0}" type="pres">
      <dgm:prSet presAssocID="{1D80F2DC-CBC6-4A5E-A819-E97A961CC8D5}" presName="Name37" presStyleLbl="parChTrans1D2" presStyleIdx="1" presStyleCnt="3"/>
      <dgm:spPr/>
      <dgm:t>
        <a:bodyPr/>
        <a:lstStyle/>
        <a:p>
          <a:endParaRPr lang="it-IT"/>
        </a:p>
      </dgm:t>
    </dgm:pt>
    <dgm:pt modelId="{31882B10-6449-4199-BB28-07AB42BDBB0B}" type="pres">
      <dgm:prSet presAssocID="{B228330F-13C8-44B5-B5E1-4FB19C75D0A1}" presName="hierRoot2" presStyleCnt="0">
        <dgm:presLayoutVars>
          <dgm:hierBranch val="init"/>
        </dgm:presLayoutVars>
      </dgm:prSet>
      <dgm:spPr/>
    </dgm:pt>
    <dgm:pt modelId="{C2794900-9E6A-4BF9-BD2A-DEC7C62E7135}" type="pres">
      <dgm:prSet presAssocID="{B228330F-13C8-44B5-B5E1-4FB19C75D0A1}" presName="rootComposite" presStyleCnt="0"/>
      <dgm:spPr/>
    </dgm:pt>
    <dgm:pt modelId="{EBE4DC2B-E8E8-4829-9481-C3DFEDCBC16D}" type="pres">
      <dgm:prSet presAssocID="{B228330F-13C8-44B5-B5E1-4FB19C75D0A1}" presName="rootText" presStyleLbl="node2" presStyleIdx="1" presStyleCnt="3" custScaleX="109626" custScaleY="71852" custLinFactNeighborX="7575">
        <dgm:presLayoutVars>
          <dgm:chPref val="3"/>
        </dgm:presLayoutVars>
      </dgm:prSet>
      <dgm:spPr/>
      <dgm:t>
        <a:bodyPr/>
        <a:lstStyle/>
        <a:p>
          <a:endParaRPr lang="it-IT"/>
        </a:p>
      </dgm:t>
    </dgm:pt>
    <dgm:pt modelId="{2FB23BB3-7FFF-41C6-920A-4AAE547C02EE}" type="pres">
      <dgm:prSet presAssocID="{B228330F-13C8-44B5-B5E1-4FB19C75D0A1}" presName="rootConnector" presStyleLbl="node2" presStyleIdx="1" presStyleCnt="3"/>
      <dgm:spPr/>
      <dgm:t>
        <a:bodyPr/>
        <a:lstStyle/>
        <a:p>
          <a:endParaRPr lang="it-IT"/>
        </a:p>
      </dgm:t>
    </dgm:pt>
    <dgm:pt modelId="{AFF2E1A3-C2DC-4CE1-9264-2074B2119DD6}" type="pres">
      <dgm:prSet presAssocID="{B228330F-13C8-44B5-B5E1-4FB19C75D0A1}" presName="hierChild4" presStyleCnt="0"/>
      <dgm:spPr/>
    </dgm:pt>
    <dgm:pt modelId="{00E6B7CF-3A7D-4096-80AE-312890FA20F7}" type="pres">
      <dgm:prSet presAssocID="{24D83761-FF33-4733-8CE9-CD21D8D720E2}" presName="Name37" presStyleLbl="parChTrans1D3" presStyleIdx="4" presStyleCnt="9"/>
      <dgm:spPr/>
      <dgm:t>
        <a:bodyPr/>
        <a:lstStyle/>
        <a:p>
          <a:endParaRPr lang="it-IT"/>
        </a:p>
      </dgm:t>
    </dgm:pt>
    <dgm:pt modelId="{F068DA0B-5BB7-4A26-B5D2-605307216611}" type="pres">
      <dgm:prSet presAssocID="{39F7E7EE-DCA2-4E7B-BE45-C0AF2AE13D29}" presName="hierRoot2" presStyleCnt="0">
        <dgm:presLayoutVars>
          <dgm:hierBranch val="init"/>
        </dgm:presLayoutVars>
      </dgm:prSet>
      <dgm:spPr/>
    </dgm:pt>
    <dgm:pt modelId="{910C6248-5584-469C-AD12-C1948624D53D}" type="pres">
      <dgm:prSet presAssocID="{39F7E7EE-DCA2-4E7B-BE45-C0AF2AE13D29}" presName="rootComposite" presStyleCnt="0"/>
      <dgm:spPr/>
    </dgm:pt>
    <dgm:pt modelId="{462F0F02-6904-428B-B690-47CC8FE0D353}" type="pres">
      <dgm:prSet presAssocID="{39F7E7EE-DCA2-4E7B-BE45-C0AF2AE13D29}" presName="rootText" presStyleLbl="node3" presStyleIdx="4" presStyleCnt="9" custScaleX="109552" custScaleY="63399" custLinFactNeighborX="-3122">
        <dgm:presLayoutVars>
          <dgm:chPref val="3"/>
        </dgm:presLayoutVars>
      </dgm:prSet>
      <dgm:spPr/>
      <dgm:t>
        <a:bodyPr/>
        <a:lstStyle/>
        <a:p>
          <a:endParaRPr lang="it-IT"/>
        </a:p>
      </dgm:t>
    </dgm:pt>
    <dgm:pt modelId="{E4EB6C1F-FAF7-4D4F-83D5-7F978855E9EF}" type="pres">
      <dgm:prSet presAssocID="{39F7E7EE-DCA2-4E7B-BE45-C0AF2AE13D29}" presName="rootConnector" presStyleLbl="node3" presStyleIdx="4" presStyleCnt="9"/>
      <dgm:spPr/>
      <dgm:t>
        <a:bodyPr/>
        <a:lstStyle/>
        <a:p>
          <a:endParaRPr lang="it-IT"/>
        </a:p>
      </dgm:t>
    </dgm:pt>
    <dgm:pt modelId="{4C85389C-84BF-477F-9227-D6A4B4C0293B}" type="pres">
      <dgm:prSet presAssocID="{39F7E7EE-DCA2-4E7B-BE45-C0AF2AE13D29}" presName="hierChild4" presStyleCnt="0"/>
      <dgm:spPr/>
    </dgm:pt>
    <dgm:pt modelId="{2175FF1E-5374-4ADF-9DF6-70A024737673}" type="pres">
      <dgm:prSet presAssocID="{39F7E7EE-DCA2-4E7B-BE45-C0AF2AE13D29}" presName="hierChild5" presStyleCnt="0"/>
      <dgm:spPr/>
    </dgm:pt>
    <dgm:pt modelId="{675ECD35-9948-42D8-ABCE-0FAE87D191C6}" type="pres">
      <dgm:prSet presAssocID="{AFE6D882-1181-4733-ABA3-3D4ECF5111E9}" presName="Name37" presStyleLbl="parChTrans1D3" presStyleIdx="5" presStyleCnt="9"/>
      <dgm:spPr/>
      <dgm:t>
        <a:bodyPr/>
        <a:lstStyle/>
        <a:p>
          <a:endParaRPr lang="it-IT"/>
        </a:p>
      </dgm:t>
    </dgm:pt>
    <dgm:pt modelId="{0FF0F823-FF68-4D26-9301-9E42143FF48E}" type="pres">
      <dgm:prSet presAssocID="{6BF20776-CA90-4C8D-BF8D-E2DE96CD8122}" presName="hierRoot2" presStyleCnt="0">
        <dgm:presLayoutVars>
          <dgm:hierBranch val="init"/>
        </dgm:presLayoutVars>
      </dgm:prSet>
      <dgm:spPr/>
    </dgm:pt>
    <dgm:pt modelId="{FEF726ED-98DD-4A16-B3DD-3918C250FB12}" type="pres">
      <dgm:prSet presAssocID="{6BF20776-CA90-4C8D-BF8D-E2DE96CD8122}" presName="rootComposite" presStyleCnt="0"/>
      <dgm:spPr/>
    </dgm:pt>
    <dgm:pt modelId="{B636C2CD-755D-4250-B473-FC4E5FB889A4}" type="pres">
      <dgm:prSet presAssocID="{6BF20776-CA90-4C8D-BF8D-E2DE96CD8122}" presName="rootText" presStyleLbl="node3" presStyleIdx="5" presStyleCnt="9" custScaleX="109552" custScaleY="63399" custLinFactNeighborX="-3122">
        <dgm:presLayoutVars>
          <dgm:chPref val="3"/>
        </dgm:presLayoutVars>
      </dgm:prSet>
      <dgm:spPr/>
      <dgm:t>
        <a:bodyPr/>
        <a:lstStyle/>
        <a:p>
          <a:endParaRPr lang="it-IT"/>
        </a:p>
      </dgm:t>
    </dgm:pt>
    <dgm:pt modelId="{DA748DAF-B392-4598-8E57-89445BDB1129}" type="pres">
      <dgm:prSet presAssocID="{6BF20776-CA90-4C8D-BF8D-E2DE96CD8122}" presName="rootConnector" presStyleLbl="node3" presStyleIdx="5" presStyleCnt="9"/>
      <dgm:spPr/>
      <dgm:t>
        <a:bodyPr/>
        <a:lstStyle/>
        <a:p>
          <a:endParaRPr lang="it-IT"/>
        </a:p>
      </dgm:t>
    </dgm:pt>
    <dgm:pt modelId="{DD0687C3-A48C-4EF0-B8D2-32FF01DD5F1A}" type="pres">
      <dgm:prSet presAssocID="{6BF20776-CA90-4C8D-BF8D-E2DE96CD8122}" presName="hierChild4" presStyleCnt="0"/>
      <dgm:spPr/>
    </dgm:pt>
    <dgm:pt modelId="{AAE5C145-9B64-4DE1-88F2-7DD89933C1B2}" type="pres">
      <dgm:prSet presAssocID="{6BF20776-CA90-4C8D-BF8D-E2DE96CD8122}" presName="hierChild5" presStyleCnt="0"/>
      <dgm:spPr/>
    </dgm:pt>
    <dgm:pt modelId="{999C5EEC-C47C-4FCA-90F5-5A2308B5A7FC}" type="pres">
      <dgm:prSet presAssocID="{F8E67180-3406-4BFE-A6C2-305F92522ECB}" presName="Name37" presStyleLbl="parChTrans1D3" presStyleIdx="6" presStyleCnt="9"/>
      <dgm:spPr/>
      <dgm:t>
        <a:bodyPr/>
        <a:lstStyle/>
        <a:p>
          <a:endParaRPr lang="it-IT"/>
        </a:p>
      </dgm:t>
    </dgm:pt>
    <dgm:pt modelId="{049F0B33-2D68-488A-8F5C-38B3C736898E}" type="pres">
      <dgm:prSet presAssocID="{C1BC87EA-065E-4379-A2AE-6676EFDE596B}" presName="hierRoot2" presStyleCnt="0">
        <dgm:presLayoutVars>
          <dgm:hierBranch val="init"/>
        </dgm:presLayoutVars>
      </dgm:prSet>
      <dgm:spPr/>
    </dgm:pt>
    <dgm:pt modelId="{3B98DA76-6332-473E-BA16-DE82246F437C}" type="pres">
      <dgm:prSet presAssocID="{C1BC87EA-065E-4379-A2AE-6676EFDE596B}" presName="rootComposite" presStyleCnt="0"/>
      <dgm:spPr/>
    </dgm:pt>
    <dgm:pt modelId="{A0ACA78B-887A-477B-952F-BB7531FE121E}" type="pres">
      <dgm:prSet presAssocID="{C1BC87EA-065E-4379-A2AE-6676EFDE596B}" presName="rootText" presStyleLbl="node3" presStyleIdx="6" presStyleCnt="9" custScaleX="109552" custScaleY="63399" custLinFactNeighborX="-3122">
        <dgm:presLayoutVars>
          <dgm:chPref val="3"/>
        </dgm:presLayoutVars>
      </dgm:prSet>
      <dgm:spPr/>
      <dgm:t>
        <a:bodyPr/>
        <a:lstStyle/>
        <a:p>
          <a:endParaRPr lang="it-IT"/>
        </a:p>
      </dgm:t>
    </dgm:pt>
    <dgm:pt modelId="{DFF34ACA-9147-45C9-81BC-11ECFADD2163}" type="pres">
      <dgm:prSet presAssocID="{C1BC87EA-065E-4379-A2AE-6676EFDE596B}" presName="rootConnector" presStyleLbl="node3" presStyleIdx="6" presStyleCnt="9"/>
      <dgm:spPr/>
      <dgm:t>
        <a:bodyPr/>
        <a:lstStyle/>
        <a:p>
          <a:endParaRPr lang="it-IT"/>
        </a:p>
      </dgm:t>
    </dgm:pt>
    <dgm:pt modelId="{9D49BD2D-5D7A-4FB3-B2A3-C4D7AAFA79F3}" type="pres">
      <dgm:prSet presAssocID="{C1BC87EA-065E-4379-A2AE-6676EFDE596B}" presName="hierChild4" presStyleCnt="0"/>
      <dgm:spPr/>
    </dgm:pt>
    <dgm:pt modelId="{39D641EC-60AF-4B63-9823-762A16E7DC42}" type="pres">
      <dgm:prSet presAssocID="{C1BC87EA-065E-4379-A2AE-6676EFDE596B}" presName="hierChild5" presStyleCnt="0"/>
      <dgm:spPr/>
    </dgm:pt>
    <dgm:pt modelId="{2BFD9CFB-CD10-40BC-AD45-4ADC04E9121D}" type="pres">
      <dgm:prSet presAssocID="{B228330F-13C8-44B5-B5E1-4FB19C75D0A1}" presName="hierChild5" presStyleCnt="0"/>
      <dgm:spPr/>
    </dgm:pt>
    <dgm:pt modelId="{949BB069-4971-4F2B-BDE0-6A3422348A84}" type="pres">
      <dgm:prSet presAssocID="{DDD9A8BA-CC62-4CF3-90CB-9D1483AC3BBB}" presName="Name37" presStyleLbl="parChTrans1D2" presStyleIdx="2" presStyleCnt="3"/>
      <dgm:spPr/>
      <dgm:t>
        <a:bodyPr/>
        <a:lstStyle/>
        <a:p>
          <a:endParaRPr lang="it-IT"/>
        </a:p>
      </dgm:t>
    </dgm:pt>
    <dgm:pt modelId="{404235B1-7871-474E-B758-F78B0E09E5DC}" type="pres">
      <dgm:prSet presAssocID="{91C2E403-10F8-4A34-A308-BB9A56200418}" presName="hierRoot2" presStyleCnt="0">
        <dgm:presLayoutVars>
          <dgm:hierBranch val="init"/>
        </dgm:presLayoutVars>
      </dgm:prSet>
      <dgm:spPr/>
    </dgm:pt>
    <dgm:pt modelId="{546BBA24-92B0-456E-B6A5-0CD233F1CD32}" type="pres">
      <dgm:prSet presAssocID="{91C2E403-10F8-4A34-A308-BB9A56200418}" presName="rootComposite" presStyleCnt="0"/>
      <dgm:spPr/>
    </dgm:pt>
    <dgm:pt modelId="{EFF24FD9-33E5-48BE-84FE-CB2923223EC9}" type="pres">
      <dgm:prSet presAssocID="{91C2E403-10F8-4A34-A308-BB9A56200418}" presName="rootText" presStyleLbl="node2" presStyleIdx="2" presStyleCnt="3" custScaleX="116483" custScaleY="71410" custLinFactNeighborX="4081">
        <dgm:presLayoutVars>
          <dgm:chPref val="3"/>
        </dgm:presLayoutVars>
      </dgm:prSet>
      <dgm:spPr/>
      <dgm:t>
        <a:bodyPr/>
        <a:lstStyle/>
        <a:p>
          <a:endParaRPr lang="it-IT"/>
        </a:p>
      </dgm:t>
    </dgm:pt>
    <dgm:pt modelId="{A7B88D47-CCA3-4059-BFF3-F1E7B1A22C57}" type="pres">
      <dgm:prSet presAssocID="{91C2E403-10F8-4A34-A308-BB9A56200418}" presName="rootConnector" presStyleLbl="node2" presStyleIdx="2" presStyleCnt="3"/>
      <dgm:spPr/>
      <dgm:t>
        <a:bodyPr/>
        <a:lstStyle/>
        <a:p>
          <a:endParaRPr lang="it-IT"/>
        </a:p>
      </dgm:t>
    </dgm:pt>
    <dgm:pt modelId="{CF61F2A7-4C63-40D7-9434-A33F0F4C457E}" type="pres">
      <dgm:prSet presAssocID="{91C2E403-10F8-4A34-A308-BB9A56200418}" presName="hierChild4" presStyleCnt="0"/>
      <dgm:spPr/>
    </dgm:pt>
    <dgm:pt modelId="{4B20ACC9-BC4A-450C-BFDD-EEBA41222091}" type="pres">
      <dgm:prSet presAssocID="{D542BE00-1C74-43E2-B69D-A23640DFEF42}" presName="Name37" presStyleLbl="parChTrans1D3" presStyleIdx="7" presStyleCnt="9"/>
      <dgm:spPr/>
      <dgm:t>
        <a:bodyPr/>
        <a:lstStyle/>
        <a:p>
          <a:endParaRPr lang="it-IT"/>
        </a:p>
      </dgm:t>
    </dgm:pt>
    <dgm:pt modelId="{DDFAE90B-DD3D-49B5-B326-91BA943EDF72}" type="pres">
      <dgm:prSet presAssocID="{5B8DB898-D4FE-4D35-B670-841CC4E0D822}" presName="hierRoot2" presStyleCnt="0">
        <dgm:presLayoutVars>
          <dgm:hierBranch val="init"/>
        </dgm:presLayoutVars>
      </dgm:prSet>
      <dgm:spPr/>
    </dgm:pt>
    <dgm:pt modelId="{753109EB-51A7-41CD-ACBA-D25462BFE888}" type="pres">
      <dgm:prSet presAssocID="{5B8DB898-D4FE-4D35-B670-841CC4E0D822}" presName="rootComposite" presStyleCnt="0"/>
      <dgm:spPr/>
    </dgm:pt>
    <dgm:pt modelId="{2DCAC2F5-B044-4FFF-9F12-2FC936AD6676}" type="pres">
      <dgm:prSet presAssocID="{5B8DB898-D4FE-4D35-B670-841CC4E0D822}" presName="rootText" presStyleLbl="node3" presStyleIdx="7" presStyleCnt="9" custScaleX="106240" custScaleY="63399" custLinFactNeighborX="-6514">
        <dgm:presLayoutVars>
          <dgm:chPref val="3"/>
        </dgm:presLayoutVars>
      </dgm:prSet>
      <dgm:spPr/>
      <dgm:t>
        <a:bodyPr/>
        <a:lstStyle/>
        <a:p>
          <a:endParaRPr lang="it-IT"/>
        </a:p>
      </dgm:t>
    </dgm:pt>
    <dgm:pt modelId="{C8B62A50-23C0-474D-B408-AF2F4ED0F971}" type="pres">
      <dgm:prSet presAssocID="{5B8DB898-D4FE-4D35-B670-841CC4E0D822}" presName="rootConnector" presStyleLbl="node3" presStyleIdx="7" presStyleCnt="9"/>
      <dgm:spPr/>
      <dgm:t>
        <a:bodyPr/>
        <a:lstStyle/>
        <a:p>
          <a:endParaRPr lang="it-IT"/>
        </a:p>
      </dgm:t>
    </dgm:pt>
    <dgm:pt modelId="{79E9A189-0094-4EFB-A96C-57109C616620}" type="pres">
      <dgm:prSet presAssocID="{5B8DB898-D4FE-4D35-B670-841CC4E0D822}" presName="hierChild4" presStyleCnt="0"/>
      <dgm:spPr/>
    </dgm:pt>
    <dgm:pt modelId="{CEB9A7F2-6321-452E-B28A-B911707A6CEA}" type="pres">
      <dgm:prSet presAssocID="{5B8DB898-D4FE-4D35-B670-841CC4E0D822}" presName="hierChild5" presStyleCnt="0"/>
      <dgm:spPr/>
    </dgm:pt>
    <dgm:pt modelId="{E1023F26-C759-4583-83CB-A7EB9687FCEE}" type="pres">
      <dgm:prSet presAssocID="{32ECF36A-1463-4C15-911B-23A7D04B5C2F}" presName="Name37" presStyleLbl="parChTrans1D3" presStyleIdx="8" presStyleCnt="9"/>
      <dgm:spPr/>
      <dgm:t>
        <a:bodyPr/>
        <a:lstStyle/>
        <a:p>
          <a:endParaRPr lang="it-IT"/>
        </a:p>
      </dgm:t>
    </dgm:pt>
    <dgm:pt modelId="{F998C017-EDD8-4A50-BF19-6557E007EA5D}" type="pres">
      <dgm:prSet presAssocID="{7B97C5EA-4723-4600-8AA6-46F61EF26F7D}" presName="hierRoot2" presStyleCnt="0">
        <dgm:presLayoutVars>
          <dgm:hierBranch val="init"/>
        </dgm:presLayoutVars>
      </dgm:prSet>
      <dgm:spPr/>
    </dgm:pt>
    <dgm:pt modelId="{5B6F412A-8393-46E5-B0CC-FB3674B12E18}" type="pres">
      <dgm:prSet presAssocID="{7B97C5EA-4723-4600-8AA6-46F61EF26F7D}" presName="rootComposite" presStyleCnt="0"/>
      <dgm:spPr/>
    </dgm:pt>
    <dgm:pt modelId="{2028E6A8-27DD-4C30-8A0C-A87044CE31D7}" type="pres">
      <dgm:prSet presAssocID="{7B97C5EA-4723-4600-8AA6-46F61EF26F7D}" presName="rootText" presStyleLbl="node3" presStyleIdx="8" presStyleCnt="9" custScaleX="107213" custScaleY="63399" custLinFactNeighborX="-6514">
        <dgm:presLayoutVars>
          <dgm:chPref val="3"/>
        </dgm:presLayoutVars>
      </dgm:prSet>
      <dgm:spPr/>
      <dgm:t>
        <a:bodyPr/>
        <a:lstStyle/>
        <a:p>
          <a:endParaRPr lang="it-IT"/>
        </a:p>
      </dgm:t>
    </dgm:pt>
    <dgm:pt modelId="{1C944831-0C4A-4B08-9497-F349C4794CE2}" type="pres">
      <dgm:prSet presAssocID="{7B97C5EA-4723-4600-8AA6-46F61EF26F7D}" presName="rootConnector" presStyleLbl="node3" presStyleIdx="8" presStyleCnt="9"/>
      <dgm:spPr/>
      <dgm:t>
        <a:bodyPr/>
        <a:lstStyle/>
        <a:p>
          <a:endParaRPr lang="it-IT"/>
        </a:p>
      </dgm:t>
    </dgm:pt>
    <dgm:pt modelId="{1A13E51A-94C9-43E7-ABB7-E53D084E30DE}" type="pres">
      <dgm:prSet presAssocID="{7B97C5EA-4723-4600-8AA6-46F61EF26F7D}" presName="hierChild4" presStyleCnt="0"/>
      <dgm:spPr/>
    </dgm:pt>
    <dgm:pt modelId="{917A8BC3-F78C-490C-8AFF-AB5B6D82118E}" type="pres">
      <dgm:prSet presAssocID="{7B97C5EA-4723-4600-8AA6-46F61EF26F7D}" presName="hierChild5" presStyleCnt="0"/>
      <dgm:spPr/>
    </dgm:pt>
    <dgm:pt modelId="{97998717-C303-4EF8-BF9B-25E889AAA9DE}" type="pres">
      <dgm:prSet presAssocID="{91C2E403-10F8-4A34-A308-BB9A56200418}" presName="hierChild5" presStyleCnt="0"/>
      <dgm:spPr/>
    </dgm:pt>
    <dgm:pt modelId="{CF45C7BC-EC1A-41A6-9AA0-A964297A9DF9}" type="pres">
      <dgm:prSet presAssocID="{E9C0B28B-DB74-40BA-B054-217F878DE1CB}" presName="hierChild3" presStyleCnt="0"/>
      <dgm:spPr/>
    </dgm:pt>
  </dgm:ptLst>
  <dgm:cxnLst>
    <dgm:cxn modelId="{B62A6172-A8AB-412F-896F-36D8F0DDE501}" type="presOf" srcId="{FB2E49A4-47FF-47A9-A9DE-8B250AEBF619}" destId="{07C33791-7004-4CDB-914A-1EA199F8FE35}" srcOrd="1" destOrd="0" presId="urn:microsoft.com/office/officeart/2005/8/layout/orgChart1"/>
    <dgm:cxn modelId="{7C06F028-AC0E-4D4C-9ADB-C5F8EE8B16CC}" type="presOf" srcId="{24D83761-FF33-4733-8CE9-CD21D8D720E2}" destId="{00E6B7CF-3A7D-4096-80AE-312890FA20F7}" srcOrd="0" destOrd="0" presId="urn:microsoft.com/office/officeart/2005/8/layout/orgChart1"/>
    <dgm:cxn modelId="{1A941E56-F352-4D58-9816-B33D3C74A515}" type="presOf" srcId="{E9C0B28B-DB74-40BA-B054-217F878DE1CB}" destId="{EC8DB216-3207-40B7-A1AD-E66B1AA08BDC}" srcOrd="0" destOrd="0" presId="urn:microsoft.com/office/officeart/2005/8/layout/orgChart1"/>
    <dgm:cxn modelId="{743A81AF-66F7-457E-97D4-BD25EC8ABFF5}" type="presOf" srcId="{2B596703-A00F-4C29-A709-C1FEE138CF4B}" destId="{5E0DBD19-B2FF-497B-B0A7-4948F6F1DE23}" srcOrd="0" destOrd="0" presId="urn:microsoft.com/office/officeart/2005/8/layout/orgChart1"/>
    <dgm:cxn modelId="{D152F255-B31E-40B0-A6FC-F636CC444855}" type="presOf" srcId="{7B8A38B7-2390-434B-A8C1-D580445D431F}" destId="{93503924-0CE7-4306-8B42-E2F9E53A6C81}" srcOrd="1" destOrd="0" presId="urn:microsoft.com/office/officeart/2005/8/layout/orgChart1"/>
    <dgm:cxn modelId="{96A565F9-4A52-4E14-AB26-6B117602421E}" type="presOf" srcId="{7B97C5EA-4723-4600-8AA6-46F61EF26F7D}" destId="{1C944831-0C4A-4B08-9497-F349C4794CE2}" srcOrd="1" destOrd="0" presId="urn:microsoft.com/office/officeart/2005/8/layout/orgChart1"/>
    <dgm:cxn modelId="{8FD7D73B-C0A7-4AD8-A195-5CF36A645DB3}" type="presOf" srcId="{6BF20776-CA90-4C8D-BF8D-E2DE96CD8122}" destId="{B636C2CD-755D-4250-B473-FC4E5FB889A4}" srcOrd="0" destOrd="0" presId="urn:microsoft.com/office/officeart/2005/8/layout/orgChart1"/>
    <dgm:cxn modelId="{9ED64C1A-823F-4325-90F8-EFEF6CCBF90F}" type="presOf" srcId="{40F7BBBC-5304-4D4A-8DA0-E308D982D05A}" destId="{0EE4D83E-6969-4A1D-838D-CA95F624398D}" srcOrd="0" destOrd="0" presId="urn:microsoft.com/office/officeart/2005/8/layout/orgChart1"/>
    <dgm:cxn modelId="{DF1181BF-CA6F-423C-8978-973A863713AA}" type="presOf" srcId="{E6D3D5A9-3C0D-4A8E-8A77-793DF2DD99DF}" destId="{8EBAB191-CCD3-4707-B427-59DF066358E7}" srcOrd="0" destOrd="0" presId="urn:microsoft.com/office/officeart/2005/8/layout/orgChart1"/>
    <dgm:cxn modelId="{79BA511A-66BE-4AF7-BFE5-EAF84655A3FD}" srcId="{B228330F-13C8-44B5-B5E1-4FB19C75D0A1}" destId="{C1BC87EA-065E-4379-A2AE-6676EFDE596B}" srcOrd="2" destOrd="0" parTransId="{F8E67180-3406-4BFE-A6C2-305F92522ECB}" sibTransId="{B0E894FC-E184-4F27-A61B-00FF917A8111}"/>
    <dgm:cxn modelId="{FB3B19C1-8B3A-4D3A-83C2-DC41E3B46D64}" type="presOf" srcId="{C1BC87EA-065E-4379-A2AE-6676EFDE596B}" destId="{DFF34ACA-9147-45C9-81BC-11ECFADD2163}" srcOrd="1" destOrd="0" presId="urn:microsoft.com/office/officeart/2005/8/layout/orgChart1"/>
    <dgm:cxn modelId="{DAD1A400-9BD0-49BD-A7F4-F5344806E2F5}" type="presOf" srcId="{AFE6D882-1181-4733-ABA3-3D4ECF5111E9}" destId="{675ECD35-9948-42D8-ABCE-0FAE87D191C6}" srcOrd="0" destOrd="0" presId="urn:microsoft.com/office/officeart/2005/8/layout/orgChart1"/>
    <dgm:cxn modelId="{83AFF29E-C657-4DDF-9533-62904BFFF7C5}" type="presOf" srcId="{C1BC87EA-065E-4379-A2AE-6676EFDE596B}" destId="{A0ACA78B-887A-477B-952F-BB7531FE121E}" srcOrd="0" destOrd="0" presId="urn:microsoft.com/office/officeart/2005/8/layout/orgChart1"/>
    <dgm:cxn modelId="{90BA279E-CFE9-44FC-A06C-6DD5A93E4A48}" type="presOf" srcId="{5B8DB898-D4FE-4D35-B670-841CC4E0D822}" destId="{2DCAC2F5-B044-4FFF-9F12-2FC936AD6676}" srcOrd="0" destOrd="0" presId="urn:microsoft.com/office/officeart/2005/8/layout/orgChart1"/>
    <dgm:cxn modelId="{1CD770E8-727E-4E83-A5D3-913802139C19}" type="presOf" srcId="{E9C0B28B-DB74-40BA-B054-217F878DE1CB}" destId="{2508826E-A78C-496D-BE8B-C6B01904A80D}" srcOrd="1" destOrd="0" presId="urn:microsoft.com/office/officeart/2005/8/layout/orgChart1"/>
    <dgm:cxn modelId="{C647A141-0971-463B-B2D4-63AF234C19E4}" srcId="{91C2E403-10F8-4A34-A308-BB9A56200418}" destId="{5B8DB898-D4FE-4D35-B670-841CC4E0D822}" srcOrd="0" destOrd="0" parTransId="{D542BE00-1C74-43E2-B69D-A23640DFEF42}" sibTransId="{5E8EADDE-2D49-4BDF-A2A1-0F1865B4958D}"/>
    <dgm:cxn modelId="{FF5F6129-6B42-461B-BB7B-6A840CB8B35D}" type="presOf" srcId="{BCB7A981-AFC6-4D19-B14F-8470EF2F4955}" destId="{C3348EAE-D4E0-4B91-8F81-EB950B171C7F}" srcOrd="1" destOrd="0" presId="urn:microsoft.com/office/officeart/2005/8/layout/orgChart1"/>
    <dgm:cxn modelId="{DC34BA84-49E7-430F-BC3A-881EAA7A2494}" type="presOf" srcId="{91C2E403-10F8-4A34-A308-BB9A56200418}" destId="{A7B88D47-CCA3-4059-BFF3-F1E7B1A22C57}" srcOrd="1" destOrd="0" presId="urn:microsoft.com/office/officeart/2005/8/layout/orgChart1"/>
    <dgm:cxn modelId="{66D938B6-FDFE-460A-8DE8-91776A256DEB}" type="presOf" srcId="{9500F087-DE96-4FA6-AC52-CC9AC07E9DD3}" destId="{B9E0376B-0551-43A3-BE62-74BC4A753FFB}" srcOrd="0" destOrd="0" presId="urn:microsoft.com/office/officeart/2005/8/layout/orgChart1"/>
    <dgm:cxn modelId="{40A40D75-292F-4CE3-B99F-F4C2768470E4}" type="presOf" srcId="{6BF20776-CA90-4C8D-BF8D-E2DE96CD8122}" destId="{DA748DAF-B392-4598-8E57-89445BDB1129}" srcOrd="1" destOrd="0" presId="urn:microsoft.com/office/officeart/2005/8/layout/orgChart1"/>
    <dgm:cxn modelId="{FC3E2A86-A8A9-4DFA-9E6F-56438413E53C}" type="presOf" srcId="{61C18AC7-4516-4BFD-9FDC-6F8B6BE16ABB}" destId="{B14E31E4-9F01-48F6-AEFC-FBB80E471EC9}" srcOrd="0" destOrd="0" presId="urn:microsoft.com/office/officeart/2005/8/layout/orgChart1"/>
    <dgm:cxn modelId="{B59A1B88-0E67-4845-8AB8-D9C3FD1E6854}" type="presOf" srcId="{91C2E403-10F8-4A34-A308-BB9A56200418}" destId="{EFF24FD9-33E5-48BE-84FE-CB2923223EC9}" srcOrd="0" destOrd="0" presId="urn:microsoft.com/office/officeart/2005/8/layout/orgChart1"/>
    <dgm:cxn modelId="{548249F5-DF56-400B-A0AA-1B167BA93CA8}" srcId="{B228330F-13C8-44B5-B5E1-4FB19C75D0A1}" destId="{6BF20776-CA90-4C8D-BF8D-E2DE96CD8122}" srcOrd="1" destOrd="0" parTransId="{AFE6D882-1181-4733-ABA3-3D4ECF5111E9}" sibTransId="{7200AA5F-4A3D-40CF-BE27-0077C01BFE5A}"/>
    <dgm:cxn modelId="{1A5488E2-3E1F-41F5-BB48-229A5B497A3D}" type="presOf" srcId="{FB2E49A4-47FF-47A9-A9DE-8B250AEBF619}" destId="{3BAE29A5-06E7-423D-8326-408755EEAD5A}" srcOrd="0" destOrd="0" presId="urn:microsoft.com/office/officeart/2005/8/layout/orgChart1"/>
    <dgm:cxn modelId="{0F52CF7F-32B9-4D13-B69E-5D80B8E36754}" type="presOf" srcId="{DD8CC07B-5C88-427D-9A8C-6A6F1B5B86F7}" destId="{F4A96868-CB43-4C5F-8795-FE51A9F55371}" srcOrd="0" destOrd="0" presId="urn:microsoft.com/office/officeart/2005/8/layout/orgChart1"/>
    <dgm:cxn modelId="{4B4D3B20-9F70-4E32-9DDF-784BD5C78633}" srcId="{E9C0B28B-DB74-40BA-B054-217F878DE1CB}" destId="{91C2E403-10F8-4A34-A308-BB9A56200418}" srcOrd="2" destOrd="0" parTransId="{DDD9A8BA-CC62-4CF3-90CB-9D1483AC3BBB}" sibTransId="{449DA05A-4873-4FEF-ADBF-04EC10DDA52B}"/>
    <dgm:cxn modelId="{1F7D865A-4A4E-4113-B125-EDF9084294C5}" type="presOf" srcId="{DDD9A8BA-CC62-4CF3-90CB-9D1483AC3BBB}" destId="{949BB069-4971-4F2B-BDE0-6A3422348A84}" srcOrd="0" destOrd="0" presId="urn:microsoft.com/office/officeart/2005/8/layout/orgChart1"/>
    <dgm:cxn modelId="{71683A3B-6226-4795-9FD3-DF4F7665C624}" srcId="{FB2E49A4-47FF-47A9-A9DE-8B250AEBF619}" destId="{DD8CC07B-5C88-427D-9A8C-6A6F1B5B86F7}" srcOrd="0" destOrd="0" parTransId="{9720255B-4000-44FE-9ACC-01AE646FCB0C}" sibTransId="{4F1D5BB6-FCAB-417F-9165-820C5864CEB9}"/>
    <dgm:cxn modelId="{4FEC887A-6A45-48BC-8D3B-B350C7C23EC4}" srcId="{91C2E403-10F8-4A34-A308-BB9A56200418}" destId="{7B97C5EA-4723-4600-8AA6-46F61EF26F7D}" srcOrd="1" destOrd="0" parTransId="{32ECF36A-1463-4C15-911B-23A7D04B5C2F}" sibTransId="{ADC83DA0-0284-4A43-8758-5291689316A7}"/>
    <dgm:cxn modelId="{60845FF9-122B-49D0-9EA5-14CC913AB008}" srcId="{B228330F-13C8-44B5-B5E1-4FB19C75D0A1}" destId="{39F7E7EE-DCA2-4E7B-BE45-C0AF2AE13D29}" srcOrd="0" destOrd="0" parTransId="{24D83761-FF33-4733-8CE9-CD21D8D720E2}" sibTransId="{E14E5B9F-940A-4EBC-8FBF-09D2CD6174A5}"/>
    <dgm:cxn modelId="{DDA93C10-31FE-4ABB-B70D-1EF0B8F3CD48}" type="presOf" srcId="{F8E67180-3406-4BFE-A6C2-305F92522ECB}" destId="{999C5EEC-C47C-4FCA-90F5-5A2308B5A7FC}" srcOrd="0" destOrd="0" presId="urn:microsoft.com/office/officeart/2005/8/layout/orgChart1"/>
    <dgm:cxn modelId="{E39A26DC-E1B3-4E97-ADA4-093CBFCEA49A}" srcId="{E6D3D5A9-3C0D-4A8E-8A77-793DF2DD99DF}" destId="{E9C0B28B-DB74-40BA-B054-217F878DE1CB}" srcOrd="0" destOrd="0" parTransId="{4D7A3D51-3FA2-4E66-BCE3-EA8EC02B86F1}" sibTransId="{BACCE475-64D7-4F25-9775-E4E788851F7B}"/>
    <dgm:cxn modelId="{665B34EC-40BC-4058-A023-E658A7804805}" type="presOf" srcId="{DD8CC07B-5C88-427D-9A8C-6A6F1B5B86F7}" destId="{89783AF6-1601-4F75-8875-500A2F9681BA}" srcOrd="1" destOrd="0" presId="urn:microsoft.com/office/officeart/2005/8/layout/orgChart1"/>
    <dgm:cxn modelId="{12138B51-EDE4-4A60-8A2A-02C16605B172}" type="presOf" srcId="{7B97C5EA-4723-4600-8AA6-46F61EF26F7D}" destId="{2028E6A8-27DD-4C30-8A0C-A87044CE31D7}" srcOrd="0" destOrd="0" presId="urn:microsoft.com/office/officeart/2005/8/layout/orgChart1"/>
    <dgm:cxn modelId="{A3294397-9199-4BFC-A7FA-83A0A8FD2E18}" type="presOf" srcId="{39F7E7EE-DCA2-4E7B-BE45-C0AF2AE13D29}" destId="{462F0F02-6904-428B-B690-47CC8FE0D353}" srcOrd="0" destOrd="0" presId="urn:microsoft.com/office/officeart/2005/8/layout/orgChart1"/>
    <dgm:cxn modelId="{A5EC0AB1-383C-4E9A-A214-83A473B42BF2}" type="presOf" srcId="{929ADC6F-4F22-4F29-AD4E-E0D27A148FFF}" destId="{CA20CE15-B9D5-4A35-9236-15FF743DF70D}" srcOrd="0" destOrd="0" presId="urn:microsoft.com/office/officeart/2005/8/layout/orgChart1"/>
    <dgm:cxn modelId="{E245748C-8A4F-45D0-83E4-A20BB084E7B5}" type="presOf" srcId="{40F7BBBC-5304-4D4A-8DA0-E308D982D05A}" destId="{9914EDAA-3C32-4130-B122-8450F0AA73E2}" srcOrd="1" destOrd="0" presId="urn:microsoft.com/office/officeart/2005/8/layout/orgChart1"/>
    <dgm:cxn modelId="{1D453253-6628-4D6F-88A6-06D79B61BEE4}" type="presOf" srcId="{9720255B-4000-44FE-9ACC-01AE646FCB0C}" destId="{CCC35B2C-F4F3-427B-87AD-483CDD59DE6E}" srcOrd="0" destOrd="0" presId="urn:microsoft.com/office/officeart/2005/8/layout/orgChart1"/>
    <dgm:cxn modelId="{DEC79B4D-3570-478D-9DCA-E349643836B9}" srcId="{FB2E49A4-47FF-47A9-A9DE-8B250AEBF619}" destId="{7B8A38B7-2390-434B-A8C1-D580445D431F}" srcOrd="1" destOrd="0" parTransId="{9500F087-DE96-4FA6-AC52-CC9AC07E9DD3}" sibTransId="{3B20671D-173E-43DB-ADB9-CD669B9DA6E9}"/>
    <dgm:cxn modelId="{434CFD4E-1E5A-4E0C-A491-4389292C1316}" type="presOf" srcId="{BCB7A981-AFC6-4D19-B14F-8470EF2F4955}" destId="{A4393610-64C9-438D-92AF-403E678E52FD}" srcOrd="0" destOrd="0" presId="urn:microsoft.com/office/officeart/2005/8/layout/orgChart1"/>
    <dgm:cxn modelId="{71EC9B14-4D1E-41D1-94EB-DEA987228321}" srcId="{FB2E49A4-47FF-47A9-A9DE-8B250AEBF619}" destId="{40F7BBBC-5304-4D4A-8DA0-E308D982D05A}" srcOrd="3" destOrd="0" parTransId="{929ADC6F-4F22-4F29-AD4E-E0D27A148FFF}" sibTransId="{3A83F8D2-963E-4065-86BF-A417BD5A5B82}"/>
    <dgm:cxn modelId="{DD50A8B2-5BD8-460E-BF19-131069B920A5}" srcId="{FB2E49A4-47FF-47A9-A9DE-8B250AEBF619}" destId="{BCB7A981-AFC6-4D19-B14F-8470EF2F4955}" srcOrd="2" destOrd="0" parTransId="{2B596703-A00F-4C29-A709-C1FEE138CF4B}" sibTransId="{5D3A32C6-3618-495D-80E2-60DBDAB73DC0}"/>
    <dgm:cxn modelId="{2F5EAFA5-14C8-4404-BAE5-7AA35CD665D3}" type="presOf" srcId="{7B8A38B7-2390-434B-A8C1-D580445D431F}" destId="{963DB06F-031F-4A59-A347-0498C446CA6C}" srcOrd="0" destOrd="0" presId="urn:microsoft.com/office/officeart/2005/8/layout/orgChart1"/>
    <dgm:cxn modelId="{908E06B0-98A8-48BA-BA0E-4CADDD75F303}" type="presOf" srcId="{D542BE00-1C74-43E2-B69D-A23640DFEF42}" destId="{4B20ACC9-BC4A-450C-BFDD-EEBA41222091}" srcOrd="0" destOrd="0" presId="urn:microsoft.com/office/officeart/2005/8/layout/orgChart1"/>
    <dgm:cxn modelId="{1B91A765-B5C8-48B5-AB46-880CB4DCB24B}" type="presOf" srcId="{5B8DB898-D4FE-4D35-B670-841CC4E0D822}" destId="{C8B62A50-23C0-474D-B408-AF2F4ED0F971}" srcOrd="1" destOrd="0" presId="urn:microsoft.com/office/officeart/2005/8/layout/orgChart1"/>
    <dgm:cxn modelId="{C20787FA-6223-4A3C-8B85-8B68F4045093}" srcId="{E9C0B28B-DB74-40BA-B054-217F878DE1CB}" destId="{B228330F-13C8-44B5-B5E1-4FB19C75D0A1}" srcOrd="1" destOrd="0" parTransId="{1D80F2DC-CBC6-4A5E-A819-E97A961CC8D5}" sibTransId="{FB6AAD26-2A7D-4344-8816-E2A2EB25F374}"/>
    <dgm:cxn modelId="{D8B676A0-366B-408E-B525-05C5508C7889}" srcId="{E9C0B28B-DB74-40BA-B054-217F878DE1CB}" destId="{FB2E49A4-47FF-47A9-A9DE-8B250AEBF619}" srcOrd="0" destOrd="0" parTransId="{61C18AC7-4516-4BFD-9FDC-6F8B6BE16ABB}" sibTransId="{D8351F43-9F23-428D-8DB5-BB352E161A3A}"/>
    <dgm:cxn modelId="{05873AA3-902B-4BFE-869E-D263ECCAAF3C}" type="presOf" srcId="{B228330F-13C8-44B5-B5E1-4FB19C75D0A1}" destId="{EBE4DC2B-E8E8-4829-9481-C3DFEDCBC16D}" srcOrd="0" destOrd="0" presId="urn:microsoft.com/office/officeart/2005/8/layout/orgChart1"/>
    <dgm:cxn modelId="{402AC113-1F39-441F-9C27-30A17E888A46}" type="presOf" srcId="{39F7E7EE-DCA2-4E7B-BE45-C0AF2AE13D29}" destId="{E4EB6C1F-FAF7-4D4F-83D5-7F978855E9EF}" srcOrd="1" destOrd="0" presId="urn:microsoft.com/office/officeart/2005/8/layout/orgChart1"/>
    <dgm:cxn modelId="{88B5210E-12D0-47E4-9D90-B3A8843DEB9E}" type="presOf" srcId="{1D80F2DC-CBC6-4A5E-A819-E97A961CC8D5}" destId="{C358F9E3-D587-4C99-8F77-9C16B9A949D0}" srcOrd="0" destOrd="0" presId="urn:microsoft.com/office/officeart/2005/8/layout/orgChart1"/>
    <dgm:cxn modelId="{60552F23-17F5-45C2-85D0-832B8A8DF641}" type="presOf" srcId="{B228330F-13C8-44B5-B5E1-4FB19C75D0A1}" destId="{2FB23BB3-7FFF-41C6-920A-4AAE547C02EE}" srcOrd="1" destOrd="0" presId="urn:microsoft.com/office/officeart/2005/8/layout/orgChart1"/>
    <dgm:cxn modelId="{1EE41DD2-126A-4706-BE8E-F80B7538ED3D}" type="presOf" srcId="{32ECF36A-1463-4C15-911B-23A7D04B5C2F}" destId="{E1023F26-C759-4583-83CB-A7EB9687FCEE}" srcOrd="0" destOrd="0" presId="urn:microsoft.com/office/officeart/2005/8/layout/orgChart1"/>
    <dgm:cxn modelId="{72BB90C5-C2DE-4D89-8816-65F8501736C8}" type="presParOf" srcId="{8EBAB191-CCD3-4707-B427-59DF066358E7}" destId="{8BC17D99-D959-46D5-A46D-9CAE578B473E}" srcOrd="0" destOrd="0" presId="urn:microsoft.com/office/officeart/2005/8/layout/orgChart1"/>
    <dgm:cxn modelId="{62B94BB4-1293-4F4F-A15B-0626AFE4E1B9}" type="presParOf" srcId="{8BC17D99-D959-46D5-A46D-9CAE578B473E}" destId="{19DF734B-3223-46FE-9A6D-8BC0CB128EB5}" srcOrd="0" destOrd="0" presId="urn:microsoft.com/office/officeart/2005/8/layout/orgChart1"/>
    <dgm:cxn modelId="{DC88939E-BD46-4EB6-880A-F6BE34D3EE26}" type="presParOf" srcId="{19DF734B-3223-46FE-9A6D-8BC0CB128EB5}" destId="{EC8DB216-3207-40B7-A1AD-E66B1AA08BDC}" srcOrd="0" destOrd="0" presId="urn:microsoft.com/office/officeart/2005/8/layout/orgChart1"/>
    <dgm:cxn modelId="{C6C7C9F4-28F7-4BED-BFF4-6BEAF263E02C}" type="presParOf" srcId="{19DF734B-3223-46FE-9A6D-8BC0CB128EB5}" destId="{2508826E-A78C-496D-BE8B-C6B01904A80D}" srcOrd="1" destOrd="0" presId="urn:microsoft.com/office/officeart/2005/8/layout/orgChart1"/>
    <dgm:cxn modelId="{BDBA2B28-06C1-451B-A20F-BAAED6BF2621}" type="presParOf" srcId="{8BC17D99-D959-46D5-A46D-9CAE578B473E}" destId="{95D7608E-4EFE-491A-8F8B-0FA396371E41}" srcOrd="1" destOrd="0" presId="urn:microsoft.com/office/officeart/2005/8/layout/orgChart1"/>
    <dgm:cxn modelId="{87E95FAF-7C99-4FB7-94E3-ABCAF7CED81A}" type="presParOf" srcId="{95D7608E-4EFE-491A-8F8B-0FA396371E41}" destId="{B14E31E4-9F01-48F6-AEFC-FBB80E471EC9}" srcOrd="0" destOrd="0" presId="urn:microsoft.com/office/officeart/2005/8/layout/orgChart1"/>
    <dgm:cxn modelId="{2F05E09B-BBD6-4A3B-BC4E-9CE3EF63536B}" type="presParOf" srcId="{95D7608E-4EFE-491A-8F8B-0FA396371E41}" destId="{AF5F8B5A-0186-4E69-9AB0-4F570BE404C0}" srcOrd="1" destOrd="0" presId="urn:microsoft.com/office/officeart/2005/8/layout/orgChart1"/>
    <dgm:cxn modelId="{4F063935-047F-4F30-89A2-1BAEECC3F010}" type="presParOf" srcId="{AF5F8B5A-0186-4E69-9AB0-4F570BE404C0}" destId="{AB90126D-7216-4FA0-8E4D-DC09340B82C5}" srcOrd="0" destOrd="0" presId="urn:microsoft.com/office/officeart/2005/8/layout/orgChart1"/>
    <dgm:cxn modelId="{BF2D7ED7-5C6A-4559-83F4-1F74815770D5}" type="presParOf" srcId="{AB90126D-7216-4FA0-8E4D-DC09340B82C5}" destId="{3BAE29A5-06E7-423D-8326-408755EEAD5A}" srcOrd="0" destOrd="0" presId="urn:microsoft.com/office/officeart/2005/8/layout/orgChart1"/>
    <dgm:cxn modelId="{B69D4A9E-46AE-48DA-9FF9-D96DD4473D8A}" type="presParOf" srcId="{AB90126D-7216-4FA0-8E4D-DC09340B82C5}" destId="{07C33791-7004-4CDB-914A-1EA199F8FE35}" srcOrd="1" destOrd="0" presId="urn:microsoft.com/office/officeart/2005/8/layout/orgChart1"/>
    <dgm:cxn modelId="{6B193788-A68C-4D10-8A03-0001B3337799}" type="presParOf" srcId="{AF5F8B5A-0186-4E69-9AB0-4F570BE404C0}" destId="{E221433B-F42C-4686-8E23-E4B049AECBFF}" srcOrd="1" destOrd="0" presId="urn:microsoft.com/office/officeart/2005/8/layout/orgChart1"/>
    <dgm:cxn modelId="{93A91812-927A-468C-A3B4-A21C48A8FFF8}" type="presParOf" srcId="{E221433B-F42C-4686-8E23-E4B049AECBFF}" destId="{CCC35B2C-F4F3-427B-87AD-483CDD59DE6E}" srcOrd="0" destOrd="0" presId="urn:microsoft.com/office/officeart/2005/8/layout/orgChart1"/>
    <dgm:cxn modelId="{2777BCD9-5E57-4846-9632-F7A9B899DE3F}" type="presParOf" srcId="{E221433B-F42C-4686-8E23-E4B049AECBFF}" destId="{8A083F12-10FD-4363-9A7E-649C9DAD953B}" srcOrd="1" destOrd="0" presId="urn:microsoft.com/office/officeart/2005/8/layout/orgChart1"/>
    <dgm:cxn modelId="{E45D2BB9-A853-4FB9-9D3B-D71E6DEEDD84}" type="presParOf" srcId="{8A083F12-10FD-4363-9A7E-649C9DAD953B}" destId="{245EC988-8FE5-4CD9-AA21-4AC9AEAFDA8C}" srcOrd="0" destOrd="0" presId="urn:microsoft.com/office/officeart/2005/8/layout/orgChart1"/>
    <dgm:cxn modelId="{985F3CCE-D185-4D4C-B194-925E3AAFE791}" type="presParOf" srcId="{245EC988-8FE5-4CD9-AA21-4AC9AEAFDA8C}" destId="{F4A96868-CB43-4C5F-8795-FE51A9F55371}" srcOrd="0" destOrd="0" presId="urn:microsoft.com/office/officeart/2005/8/layout/orgChart1"/>
    <dgm:cxn modelId="{2768CB17-0028-4B5C-8DB8-32EDEE1EC3EF}" type="presParOf" srcId="{245EC988-8FE5-4CD9-AA21-4AC9AEAFDA8C}" destId="{89783AF6-1601-4F75-8875-500A2F9681BA}" srcOrd="1" destOrd="0" presId="urn:microsoft.com/office/officeart/2005/8/layout/orgChart1"/>
    <dgm:cxn modelId="{307C29AF-E103-467C-9EC8-EECA2AF61D4D}" type="presParOf" srcId="{8A083F12-10FD-4363-9A7E-649C9DAD953B}" destId="{4963EBEE-67A5-405F-AE40-3598BCB1D6BC}" srcOrd="1" destOrd="0" presId="urn:microsoft.com/office/officeart/2005/8/layout/orgChart1"/>
    <dgm:cxn modelId="{C66D96A5-49C5-4F23-A253-19E8AA0DCFB6}" type="presParOf" srcId="{8A083F12-10FD-4363-9A7E-649C9DAD953B}" destId="{A4E9E789-D29B-4452-B991-88561417B176}" srcOrd="2" destOrd="0" presId="urn:microsoft.com/office/officeart/2005/8/layout/orgChart1"/>
    <dgm:cxn modelId="{08B183EE-A000-4CA8-987F-95218BF9A16D}" type="presParOf" srcId="{E221433B-F42C-4686-8E23-E4B049AECBFF}" destId="{B9E0376B-0551-43A3-BE62-74BC4A753FFB}" srcOrd="2" destOrd="0" presId="urn:microsoft.com/office/officeart/2005/8/layout/orgChart1"/>
    <dgm:cxn modelId="{198C9505-4BAE-4613-B091-EA87B684BF55}" type="presParOf" srcId="{E221433B-F42C-4686-8E23-E4B049AECBFF}" destId="{21AD14F4-6FEE-456B-8F39-798538E045EC}" srcOrd="3" destOrd="0" presId="urn:microsoft.com/office/officeart/2005/8/layout/orgChart1"/>
    <dgm:cxn modelId="{247707AC-786C-4E26-BF55-D5C3D9F1EBCB}" type="presParOf" srcId="{21AD14F4-6FEE-456B-8F39-798538E045EC}" destId="{3C96B401-CFA4-44AE-97D0-42F1A3D7F8A6}" srcOrd="0" destOrd="0" presId="urn:microsoft.com/office/officeart/2005/8/layout/orgChart1"/>
    <dgm:cxn modelId="{035CFE70-63D4-42C9-81FA-65350086B372}" type="presParOf" srcId="{3C96B401-CFA4-44AE-97D0-42F1A3D7F8A6}" destId="{963DB06F-031F-4A59-A347-0498C446CA6C}" srcOrd="0" destOrd="0" presId="urn:microsoft.com/office/officeart/2005/8/layout/orgChart1"/>
    <dgm:cxn modelId="{69422863-041B-4B75-8799-B6942C2CF7C9}" type="presParOf" srcId="{3C96B401-CFA4-44AE-97D0-42F1A3D7F8A6}" destId="{93503924-0CE7-4306-8B42-E2F9E53A6C81}" srcOrd="1" destOrd="0" presId="urn:microsoft.com/office/officeart/2005/8/layout/orgChart1"/>
    <dgm:cxn modelId="{D29563FD-CD2A-4E47-9B6A-BE3EE839A007}" type="presParOf" srcId="{21AD14F4-6FEE-456B-8F39-798538E045EC}" destId="{6ACC72E0-FB79-4F20-87C3-D6D39002A385}" srcOrd="1" destOrd="0" presId="urn:microsoft.com/office/officeart/2005/8/layout/orgChart1"/>
    <dgm:cxn modelId="{C0F59BA3-F925-47D4-A684-8926AB7036E6}" type="presParOf" srcId="{21AD14F4-6FEE-456B-8F39-798538E045EC}" destId="{E5546B47-8B79-46FB-AD8F-E98CC4A587EE}" srcOrd="2" destOrd="0" presId="urn:microsoft.com/office/officeart/2005/8/layout/orgChart1"/>
    <dgm:cxn modelId="{0DAEB94E-133F-4FF0-A25D-85BBF2A2FC2E}" type="presParOf" srcId="{E221433B-F42C-4686-8E23-E4B049AECBFF}" destId="{5E0DBD19-B2FF-497B-B0A7-4948F6F1DE23}" srcOrd="4" destOrd="0" presId="urn:microsoft.com/office/officeart/2005/8/layout/orgChart1"/>
    <dgm:cxn modelId="{B97E9661-0CA3-40E3-870D-B8AE46810DE9}" type="presParOf" srcId="{E221433B-F42C-4686-8E23-E4B049AECBFF}" destId="{93375A69-B436-4A13-96A9-E8A6B07B5506}" srcOrd="5" destOrd="0" presId="urn:microsoft.com/office/officeart/2005/8/layout/orgChart1"/>
    <dgm:cxn modelId="{3F17CD44-05FC-4DF0-B348-090BD17CFB00}" type="presParOf" srcId="{93375A69-B436-4A13-96A9-E8A6B07B5506}" destId="{1AD97381-0D97-4C5A-AD9C-676A35139258}" srcOrd="0" destOrd="0" presId="urn:microsoft.com/office/officeart/2005/8/layout/orgChart1"/>
    <dgm:cxn modelId="{3B2107F0-A2C9-4052-AC03-1847CC5298A6}" type="presParOf" srcId="{1AD97381-0D97-4C5A-AD9C-676A35139258}" destId="{A4393610-64C9-438D-92AF-403E678E52FD}" srcOrd="0" destOrd="0" presId="urn:microsoft.com/office/officeart/2005/8/layout/orgChart1"/>
    <dgm:cxn modelId="{260AFB57-5C4E-4C6E-9643-20D780581F86}" type="presParOf" srcId="{1AD97381-0D97-4C5A-AD9C-676A35139258}" destId="{C3348EAE-D4E0-4B91-8F81-EB950B171C7F}" srcOrd="1" destOrd="0" presId="urn:microsoft.com/office/officeart/2005/8/layout/orgChart1"/>
    <dgm:cxn modelId="{BE751814-4F31-457F-A3E2-83BF614D7608}" type="presParOf" srcId="{93375A69-B436-4A13-96A9-E8A6B07B5506}" destId="{E26F95F9-5453-4D42-9E4A-CE39F5574BA2}" srcOrd="1" destOrd="0" presId="urn:microsoft.com/office/officeart/2005/8/layout/orgChart1"/>
    <dgm:cxn modelId="{7598CF5B-CE35-4566-9F5B-4C4E5D7EA1CF}" type="presParOf" srcId="{93375A69-B436-4A13-96A9-E8A6B07B5506}" destId="{D09E46D1-988D-441C-8C33-FCB4BD7F329A}" srcOrd="2" destOrd="0" presId="urn:microsoft.com/office/officeart/2005/8/layout/orgChart1"/>
    <dgm:cxn modelId="{EC951D4F-FA4E-4AFC-A400-A93B4C703586}" type="presParOf" srcId="{E221433B-F42C-4686-8E23-E4B049AECBFF}" destId="{CA20CE15-B9D5-4A35-9236-15FF743DF70D}" srcOrd="6" destOrd="0" presId="urn:microsoft.com/office/officeart/2005/8/layout/orgChart1"/>
    <dgm:cxn modelId="{BDCC2554-7331-4972-8458-E7D6670208EB}" type="presParOf" srcId="{E221433B-F42C-4686-8E23-E4B049AECBFF}" destId="{93EBB488-0086-43CB-BEB9-D2209B62F88C}" srcOrd="7" destOrd="0" presId="urn:microsoft.com/office/officeart/2005/8/layout/orgChart1"/>
    <dgm:cxn modelId="{5D9E1160-7CE5-457C-B2B7-8153B8D8436B}" type="presParOf" srcId="{93EBB488-0086-43CB-BEB9-D2209B62F88C}" destId="{7AFA220D-4F68-4DEF-AB17-DF755EE0A954}" srcOrd="0" destOrd="0" presId="urn:microsoft.com/office/officeart/2005/8/layout/orgChart1"/>
    <dgm:cxn modelId="{CC999C57-C0E9-4705-A113-29EB6664C26E}" type="presParOf" srcId="{7AFA220D-4F68-4DEF-AB17-DF755EE0A954}" destId="{0EE4D83E-6969-4A1D-838D-CA95F624398D}" srcOrd="0" destOrd="0" presId="urn:microsoft.com/office/officeart/2005/8/layout/orgChart1"/>
    <dgm:cxn modelId="{B15E585C-D2A8-4D21-AA8A-C00A1FA9FC60}" type="presParOf" srcId="{7AFA220D-4F68-4DEF-AB17-DF755EE0A954}" destId="{9914EDAA-3C32-4130-B122-8450F0AA73E2}" srcOrd="1" destOrd="0" presId="urn:microsoft.com/office/officeart/2005/8/layout/orgChart1"/>
    <dgm:cxn modelId="{93645645-C455-4BB8-9B85-061D9EB123C1}" type="presParOf" srcId="{93EBB488-0086-43CB-BEB9-D2209B62F88C}" destId="{E962ADBA-E432-4670-8CDB-2D9E3948E99C}" srcOrd="1" destOrd="0" presId="urn:microsoft.com/office/officeart/2005/8/layout/orgChart1"/>
    <dgm:cxn modelId="{A501257A-52ED-4BA4-A279-08D3726ED6E7}" type="presParOf" srcId="{93EBB488-0086-43CB-BEB9-D2209B62F88C}" destId="{8D2ECE22-5505-4313-B38A-36332662A451}" srcOrd="2" destOrd="0" presId="urn:microsoft.com/office/officeart/2005/8/layout/orgChart1"/>
    <dgm:cxn modelId="{C34B55B5-CD43-45DB-AE33-82B37AA6D3AD}" type="presParOf" srcId="{AF5F8B5A-0186-4E69-9AB0-4F570BE404C0}" destId="{381EC621-3A0A-4DBA-88B1-56E59D293BDF}" srcOrd="2" destOrd="0" presId="urn:microsoft.com/office/officeart/2005/8/layout/orgChart1"/>
    <dgm:cxn modelId="{F006E2A8-0621-4598-A9A8-8E0E215DCE67}" type="presParOf" srcId="{95D7608E-4EFE-491A-8F8B-0FA396371E41}" destId="{C358F9E3-D587-4C99-8F77-9C16B9A949D0}" srcOrd="2" destOrd="0" presId="urn:microsoft.com/office/officeart/2005/8/layout/orgChart1"/>
    <dgm:cxn modelId="{CE0FB7AE-A97B-42AB-AE9A-547A291230FC}" type="presParOf" srcId="{95D7608E-4EFE-491A-8F8B-0FA396371E41}" destId="{31882B10-6449-4199-BB28-07AB42BDBB0B}" srcOrd="3" destOrd="0" presId="urn:microsoft.com/office/officeart/2005/8/layout/orgChart1"/>
    <dgm:cxn modelId="{E738D616-914E-48CF-928A-6EAFF2881A54}" type="presParOf" srcId="{31882B10-6449-4199-BB28-07AB42BDBB0B}" destId="{C2794900-9E6A-4BF9-BD2A-DEC7C62E7135}" srcOrd="0" destOrd="0" presId="urn:microsoft.com/office/officeart/2005/8/layout/orgChart1"/>
    <dgm:cxn modelId="{69D544A0-5176-4312-8DC3-E44656C4A99F}" type="presParOf" srcId="{C2794900-9E6A-4BF9-BD2A-DEC7C62E7135}" destId="{EBE4DC2B-E8E8-4829-9481-C3DFEDCBC16D}" srcOrd="0" destOrd="0" presId="urn:microsoft.com/office/officeart/2005/8/layout/orgChart1"/>
    <dgm:cxn modelId="{5DE872A9-17A5-4693-A9DF-D71CB96B51EF}" type="presParOf" srcId="{C2794900-9E6A-4BF9-BD2A-DEC7C62E7135}" destId="{2FB23BB3-7FFF-41C6-920A-4AAE547C02EE}" srcOrd="1" destOrd="0" presId="urn:microsoft.com/office/officeart/2005/8/layout/orgChart1"/>
    <dgm:cxn modelId="{2C2B7F0F-A879-43A9-847F-8482C0ED43DD}" type="presParOf" srcId="{31882B10-6449-4199-BB28-07AB42BDBB0B}" destId="{AFF2E1A3-C2DC-4CE1-9264-2074B2119DD6}" srcOrd="1" destOrd="0" presId="urn:microsoft.com/office/officeart/2005/8/layout/orgChart1"/>
    <dgm:cxn modelId="{5C4B250A-95CD-41BE-AAF7-E8EED4E9AF45}" type="presParOf" srcId="{AFF2E1A3-C2DC-4CE1-9264-2074B2119DD6}" destId="{00E6B7CF-3A7D-4096-80AE-312890FA20F7}" srcOrd="0" destOrd="0" presId="urn:microsoft.com/office/officeart/2005/8/layout/orgChart1"/>
    <dgm:cxn modelId="{53820BF8-617E-46F9-87B6-EE4AF18CD792}" type="presParOf" srcId="{AFF2E1A3-C2DC-4CE1-9264-2074B2119DD6}" destId="{F068DA0B-5BB7-4A26-B5D2-605307216611}" srcOrd="1" destOrd="0" presId="urn:microsoft.com/office/officeart/2005/8/layout/orgChart1"/>
    <dgm:cxn modelId="{D232FFD6-2161-4A41-9524-5229F67C6429}" type="presParOf" srcId="{F068DA0B-5BB7-4A26-B5D2-605307216611}" destId="{910C6248-5584-469C-AD12-C1948624D53D}" srcOrd="0" destOrd="0" presId="urn:microsoft.com/office/officeart/2005/8/layout/orgChart1"/>
    <dgm:cxn modelId="{8092CD79-FA0E-4740-94A4-2F8A010B163F}" type="presParOf" srcId="{910C6248-5584-469C-AD12-C1948624D53D}" destId="{462F0F02-6904-428B-B690-47CC8FE0D353}" srcOrd="0" destOrd="0" presId="urn:microsoft.com/office/officeart/2005/8/layout/orgChart1"/>
    <dgm:cxn modelId="{552CF771-7225-4A61-9FEC-EDC8B2A32DBE}" type="presParOf" srcId="{910C6248-5584-469C-AD12-C1948624D53D}" destId="{E4EB6C1F-FAF7-4D4F-83D5-7F978855E9EF}" srcOrd="1" destOrd="0" presId="urn:microsoft.com/office/officeart/2005/8/layout/orgChart1"/>
    <dgm:cxn modelId="{5437D637-482B-445B-933F-4AA2B37D857D}" type="presParOf" srcId="{F068DA0B-5BB7-4A26-B5D2-605307216611}" destId="{4C85389C-84BF-477F-9227-D6A4B4C0293B}" srcOrd="1" destOrd="0" presId="urn:microsoft.com/office/officeart/2005/8/layout/orgChart1"/>
    <dgm:cxn modelId="{06F0878D-4712-46CE-B5D6-94BA8B847A4F}" type="presParOf" srcId="{F068DA0B-5BB7-4A26-B5D2-605307216611}" destId="{2175FF1E-5374-4ADF-9DF6-70A024737673}" srcOrd="2" destOrd="0" presId="urn:microsoft.com/office/officeart/2005/8/layout/orgChart1"/>
    <dgm:cxn modelId="{AEA665E6-80AF-4F03-B10D-380950BE67D6}" type="presParOf" srcId="{AFF2E1A3-C2DC-4CE1-9264-2074B2119DD6}" destId="{675ECD35-9948-42D8-ABCE-0FAE87D191C6}" srcOrd="2" destOrd="0" presId="urn:microsoft.com/office/officeart/2005/8/layout/orgChart1"/>
    <dgm:cxn modelId="{DCFB4CD2-515E-4BF2-B262-716CDE15BDB3}" type="presParOf" srcId="{AFF2E1A3-C2DC-4CE1-9264-2074B2119DD6}" destId="{0FF0F823-FF68-4D26-9301-9E42143FF48E}" srcOrd="3" destOrd="0" presId="urn:microsoft.com/office/officeart/2005/8/layout/orgChart1"/>
    <dgm:cxn modelId="{C4561D1C-311A-4564-90CB-0FE90B213A42}" type="presParOf" srcId="{0FF0F823-FF68-4D26-9301-9E42143FF48E}" destId="{FEF726ED-98DD-4A16-B3DD-3918C250FB12}" srcOrd="0" destOrd="0" presId="urn:microsoft.com/office/officeart/2005/8/layout/orgChart1"/>
    <dgm:cxn modelId="{12DE304F-4619-4FEB-B9EF-ED21693C94D5}" type="presParOf" srcId="{FEF726ED-98DD-4A16-B3DD-3918C250FB12}" destId="{B636C2CD-755D-4250-B473-FC4E5FB889A4}" srcOrd="0" destOrd="0" presId="urn:microsoft.com/office/officeart/2005/8/layout/orgChart1"/>
    <dgm:cxn modelId="{3CA7FE8C-7EF5-43CC-AB7D-8F2D71BF43DD}" type="presParOf" srcId="{FEF726ED-98DD-4A16-B3DD-3918C250FB12}" destId="{DA748DAF-B392-4598-8E57-89445BDB1129}" srcOrd="1" destOrd="0" presId="urn:microsoft.com/office/officeart/2005/8/layout/orgChart1"/>
    <dgm:cxn modelId="{A39F19E1-0E61-4196-938C-AE61263D926F}" type="presParOf" srcId="{0FF0F823-FF68-4D26-9301-9E42143FF48E}" destId="{DD0687C3-A48C-4EF0-B8D2-32FF01DD5F1A}" srcOrd="1" destOrd="0" presId="urn:microsoft.com/office/officeart/2005/8/layout/orgChart1"/>
    <dgm:cxn modelId="{5BB22A61-696D-4777-8B3E-E6FD2572B30D}" type="presParOf" srcId="{0FF0F823-FF68-4D26-9301-9E42143FF48E}" destId="{AAE5C145-9B64-4DE1-88F2-7DD89933C1B2}" srcOrd="2" destOrd="0" presId="urn:microsoft.com/office/officeart/2005/8/layout/orgChart1"/>
    <dgm:cxn modelId="{F367E46F-136B-409C-9CB7-39E7CEFA896E}" type="presParOf" srcId="{AFF2E1A3-C2DC-4CE1-9264-2074B2119DD6}" destId="{999C5EEC-C47C-4FCA-90F5-5A2308B5A7FC}" srcOrd="4" destOrd="0" presId="urn:microsoft.com/office/officeart/2005/8/layout/orgChart1"/>
    <dgm:cxn modelId="{133F57EA-68A5-48D1-98CD-026EBD42B80C}" type="presParOf" srcId="{AFF2E1A3-C2DC-4CE1-9264-2074B2119DD6}" destId="{049F0B33-2D68-488A-8F5C-38B3C736898E}" srcOrd="5" destOrd="0" presId="urn:microsoft.com/office/officeart/2005/8/layout/orgChart1"/>
    <dgm:cxn modelId="{D99F8F48-31E1-466A-97E4-FBDB631E7353}" type="presParOf" srcId="{049F0B33-2D68-488A-8F5C-38B3C736898E}" destId="{3B98DA76-6332-473E-BA16-DE82246F437C}" srcOrd="0" destOrd="0" presId="urn:microsoft.com/office/officeart/2005/8/layout/orgChart1"/>
    <dgm:cxn modelId="{916B4C84-1134-454F-9844-E09B20D57D61}" type="presParOf" srcId="{3B98DA76-6332-473E-BA16-DE82246F437C}" destId="{A0ACA78B-887A-477B-952F-BB7531FE121E}" srcOrd="0" destOrd="0" presId="urn:microsoft.com/office/officeart/2005/8/layout/orgChart1"/>
    <dgm:cxn modelId="{4BDE3D87-8E75-4B0A-9B88-F56FCA53CBBC}" type="presParOf" srcId="{3B98DA76-6332-473E-BA16-DE82246F437C}" destId="{DFF34ACA-9147-45C9-81BC-11ECFADD2163}" srcOrd="1" destOrd="0" presId="urn:microsoft.com/office/officeart/2005/8/layout/orgChart1"/>
    <dgm:cxn modelId="{3D257114-2AA7-4EE8-98D4-8834BAFCEF6D}" type="presParOf" srcId="{049F0B33-2D68-488A-8F5C-38B3C736898E}" destId="{9D49BD2D-5D7A-4FB3-B2A3-C4D7AAFA79F3}" srcOrd="1" destOrd="0" presId="urn:microsoft.com/office/officeart/2005/8/layout/orgChart1"/>
    <dgm:cxn modelId="{F71E2C01-9BB7-4387-BC1F-2DC42EC68145}" type="presParOf" srcId="{049F0B33-2D68-488A-8F5C-38B3C736898E}" destId="{39D641EC-60AF-4B63-9823-762A16E7DC42}" srcOrd="2" destOrd="0" presId="urn:microsoft.com/office/officeart/2005/8/layout/orgChart1"/>
    <dgm:cxn modelId="{D16DACCE-A7B6-4E5A-A410-163B1C27EBB5}" type="presParOf" srcId="{31882B10-6449-4199-BB28-07AB42BDBB0B}" destId="{2BFD9CFB-CD10-40BC-AD45-4ADC04E9121D}" srcOrd="2" destOrd="0" presId="urn:microsoft.com/office/officeart/2005/8/layout/orgChart1"/>
    <dgm:cxn modelId="{B2E6C3CA-0681-48FB-A5CD-56D7BFFDE7AB}" type="presParOf" srcId="{95D7608E-4EFE-491A-8F8B-0FA396371E41}" destId="{949BB069-4971-4F2B-BDE0-6A3422348A84}" srcOrd="4" destOrd="0" presId="urn:microsoft.com/office/officeart/2005/8/layout/orgChart1"/>
    <dgm:cxn modelId="{AF509440-1671-4155-8539-437A78538BCD}" type="presParOf" srcId="{95D7608E-4EFE-491A-8F8B-0FA396371E41}" destId="{404235B1-7871-474E-B758-F78B0E09E5DC}" srcOrd="5" destOrd="0" presId="urn:microsoft.com/office/officeart/2005/8/layout/orgChart1"/>
    <dgm:cxn modelId="{FCD4C73C-2046-43D0-9B46-9C679CBEFEDA}" type="presParOf" srcId="{404235B1-7871-474E-B758-F78B0E09E5DC}" destId="{546BBA24-92B0-456E-B6A5-0CD233F1CD32}" srcOrd="0" destOrd="0" presId="urn:microsoft.com/office/officeart/2005/8/layout/orgChart1"/>
    <dgm:cxn modelId="{1E18C70E-888D-4000-A49E-F65A08336372}" type="presParOf" srcId="{546BBA24-92B0-456E-B6A5-0CD233F1CD32}" destId="{EFF24FD9-33E5-48BE-84FE-CB2923223EC9}" srcOrd="0" destOrd="0" presId="urn:microsoft.com/office/officeart/2005/8/layout/orgChart1"/>
    <dgm:cxn modelId="{829273AE-424A-4116-B2C7-F2ACC85A46CE}" type="presParOf" srcId="{546BBA24-92B0-456E-B6A5-0CD233F1CD32}" destId="{A7B88D47-CCA3-4059-BFF3-F1E7B1A22C57}" srcOrd="1" destOrd="0" presId="urn:microsoft.com/office/officeart/2005/8/layout/orgChart1"/>
    <dgm:cxn modelId="{CA9F8688-2296-4272-8D6F-4E6CB01E0C2E}" type="presParOf" srcId="{404235B1-7871-474E-B758-F78B0E09E5DC}" destId="{CF61F2A7-4C63-40D7-9434-A33F0F4C457E}" srcOrd="1" destOrd="0" presId="urn:microsoft.com/office/officeart/2005/8/layout/orgChart1"/>
    <dgm:cxn modelId="{0FB19ABE-7151-473D-AECE-74061EC6520B}" type="presParOf" srcId="{CF61F2A7-4C63-40D7-9434-A33F0F4C457E}" destId="{4B20ACC9-BC4A-450C-BFDD-EEBA41222091}" srcOrd="0" destOrd="0" presId="urn:microsoft.com/office/officeart/2005/8/layout/orgChart1"/>
    <dgm:cxn modelId="{5903DF7D-4928-4683-92B9-31D2AB534EAA}" type="presParOf" srcId="{CF61F2A7-4C63-40D7-9434-A33F0F4C457E}" destId="{DDFAE90B-DD3D-49B5-B326-91BA943EDF72}" srcOrd="1" destOrd="0" presId="urn:microsoft.com/office/officeart/2005/8/layout/orgChart1"/>
    <dgm:cxn modelId="{10A11C3E-16E0-4567-8717-0B287EDA6AAE}" type="presParOf" srcId="{DDFAE90B-DD3D-49B5-B326-91BA943EDF72}" destId="{753109EB-51A7-41CD-ACBA-D25462BFE888}" srcOrd="0" destOrd="0" presId="urn:microsoft.com/office/officeart/2005/8/layout/orgChart1"/>
    <dgm:cxn modelId="{41A434EB-4271-46CA-B277-094BE1D4559C}" type="presParOf" srcId="{753109EB-51A7-41CD-ACBA-D25462BFE888}" destId="{2DCAC2F5-B044-4FFF-9F12-2FC936AD6676}" srcOrd="0" destOrd="0" presId="urn:microsoft.com/office/officeart/2005/8/layout/orgChart1"/>
    <dgm:cxn modelId="{3643A803-3A63-457B-A260-63110C744892}" type="presParOf" srcId="{753109EB-51A7-41CD-ACBA-D25462BFE888}" destId="{C8B62A50-23C0-474D-B408-AF2F4ED0F971}" srcOrd="1" destOrd="0" presId="urn:microsoft.com/office/officeart/2005/8/layout/orgChart1"/>
    <dgm:cxn modelId="{3CA21C7C-C16C-4335-ADCD-EF161EC564F2}" type="presParOf" srcId="{DDFAE90B-DD3D-49B5-B326-91BA943EDF72}" destId="{79E9A189-0094-4EFB-A96C-57109C616620}" srcOrd="1" destOrd="0" presId="urn:microsoft.com/office/officeart/2005/8/layout/orgChart1"/>
    <dgm:cxn modelId="{1ADE9DAC-269E-4076-8A44-1BDCED6EA2FF}" type="presParOf" srcId="{DDFAE90B-DD3D-49B5-B326-91BA943EDF72}" destId="{CEB9A7F2-6321-452E-B28A-B911707A6CEA}" srcOrd="2" destOrd="0" presId="urn:microsoft.com/office/officeart/2005/8/layout/orgChart1"/>
    <dgm:cxn modelId="{0030B570-5207-48FF-A36A-E63E3B6391BA}" type="presParOf" srcId="{CF61F2A7-4C63-40D7-9434-A33F0F4C457E}" destId="{E1023F26-C759-4583-83CB-A7EB9687FCEE}" srcOrd="2" destOrd="0" presId="urn:microsoft.com/office/officeart/2005/8/layout/orgChart1"/>
    <dgm:cxn modelId="{B33CE387-C131-4DAF-9B62-D3AC315EC95A}" type="presParOf" srcId="{CF61F2A7-4C63-40D7-9434-A33F0F4C457E}" destId="{F998C017-EDD8-4A50-BF19-6557E007EA5D}" srcOrd="3" destOrd="0" presId="urn:microsoft.com/office/officeart/2005/8/layout/orgChart1"/>
    <dgm:cxn modelId="{A322E434-247D-46F1-B1E1-0B247C1D58FE}" type="presParOf" srcId="{F998C017-EDD8-4A50-BF19-6557E007EA5D}" destId="{5B6F412A-8393-46E5-B0CC-FB3674B12E18}" srcOrd="0" destOrd="0" presId="urn:microsoft.com/office/officeart/2005/8/layout/orgChart1"/>
    <dgm:cxn modelId="{0F36ADCC-5D10-4BAC-8652-37665DA60C21}" type="presParOf" srcId="{5B6F412A-8393-46E5-B0CC-FB3674B12E18}" destId="{2028E6A8-27DD-4C30-8A0C-A87044CE31D7}" srcOrd="0" destOrd="0" presId="urn:microsoft.com/office/officeart/2005/8/layout/orgChart1"/>
    <dgm:cxn modelId="{EEDC08D6-1FFD-4B1B-99F0-0B3CE7AFF0D7}" type="presParOf" srcId="{5B6F412A-8393-46E5-B0CC-FB3674B12E18}" destId="{1C944831-0C4A-4B08-9497-F349C4794CE2}" srcOrd="1" destOrd="0" presId="urn:microsoft.com/office/officeart/2005/8/layout/orgChart1"/>
    <dgm:cxn modelId="{E2FC9186-B5AB-42FD-BAEC-B7DB954CFF9B}" type="presParOf" srcId="{F998C017-EDD8-4A50-BF19-6557E007EA5D}" destId="{1A13E51A-94C9-43E7-ABB7-E53D084E30DE}" srcOrd="1" destOrd="0" presId="urn:microsoft.com/office/officeart/2005/8/layout/orgChart1"/>
    <dgm:cxn modelId="{139B7DCF-30FA-4222-A030-3476EC350A38}" type="presParOf" srcId="{F998C017-EDD8-4A50-BF19-6557E007EA5D}" destId="{917A8BC3-F78C-490C-8AFF-AB5B6D82118E}" srcOrd="2" destOrd="0" presId="urn:microsoft.com/office/officeart/2005/8/layout/orgChart1"/>
    <dgm:cxn modelId="{934568B9-D7C7-4043-BA3A-F913041AF5F7}" type="presParOf" srcId="{404235B1-7871-474E-B758-F78B0E09E5DC}" destId="{97998717-C303-4EF8-BF9B-25E889AAA9DE}" srcOrd="2" destOrd="0" presId="urn:microsoft.com/office/officeart/2005/8/layout/orgChart1"/>
    <dgm:cxn modelId="{C41896DE-5C74-4AC8-A39A-0B3EAA0898B2}" type="presParOf" srcId="{8BC17D99-D959-46D5-A46D-9CAE578B473E}" destId="{CF45C7BC-EC1A-41A6-9AA0-A964297A9DF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D3D5A9-3C0D-4A8E-8A77-793DF2DD99D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E9C0B28B-DB74-40BA-B054-217F878DE1CB}">
      <dgm:prSet phldrT="[Testo]" custT="1"/>
      <dgm:spPr>
        <a:solidFill>
          <a:srgbClr val="FFFF00"/>
        </a:solidFill>
        <a:ln>
          <a:solidFill>
            <a:srgbClr val="FF0000"/>
          </a:solidFill>
        </a:ln>
      </dgm:spPr>
      <dgm:t>
        <a:bodyPr/>
        <a:lstStyle/>
        <a:p>
          <a:r>
            <a:rPr lang="it-IT" sz="1400" b="1" dirty="0" smtClean="0">
              <a:solidFill>
                <a:schemeClr val="tx1"/>
              </a:solidFill>
            </a:rPr>
            <a:t>Strumenti</a:t>
          </a:r>
          <a:endParaRPr lang="it-IT" sz="1400" b="1" dirty="0">
            <a:solidFill>
              <a:schemeClr val="tx1"/>
            </a:solidFill>
          </a:endParaRPr>
        </a:p>
      </dgm:t>
    </dgm:pt>
    <dgm:pt modelId="{4D7A3D51-3FA2-4E66-BCE3-EA8EC02B86F1}" type="parTrans" cxnId="{E39A26DC-E1B3-4E97-ADA4-093CBFCEA49A}">
      <dgm:prSet/>
      <dgm:spPr/>
      <dgm:t>
        <a:bodyPr/>
        <a:lstStyle/>
        <a:p>
          <a:endParaRPr lang="it-IT"/>
        </a:p>
      </dgm:t>
    </dgm:pt>
    <dgm:pt modelId="{BACCE475-64D7-4F25-9775-E4E788851F7B}" type="sibTrans" cxnId="{E39A26DC-E1B3-4E97-ADA4-093CBFCEA49A}">
      <dgm:prSet/>
      <dgm:spPr/>
      <dgm:t>
        <a:bodyPr/>
        <a:lstStyle/>
        <a:p>
          <a:endParaRPr lang="it-IT"/>
        </a:p>
      </dgm:t>
    </dgm:pt>
    <dgm:pt modelId="{FB2E49A4-47FF-47A9-A9DE-8B250AEBF619}">
      <dgm:prSet phldrT="[Testo]" custT="1"/>
      <dgm:spPr/>
      <dgm:t>
        <a:bodyPr/>
        <a:lstStyle/>
        <a:p>
          <a:r>
            <a:rPr lang="it-IT" sz="1200" b="0" dirty="0" smtClean="0">
              <a:solidFill>
                <a:schemeClr val="bg1"/>
              </a:solidFill>
            </a:rPr>
            <a:t>Accesso</a:t>
          </a:r>
          <a:endParaRPr lang="it-IT" sz="1200" b="0" dirty="0">
            <a:solidFill>
              <a:schemeClr val="bg1"/>
            </a:solidFill>
          </a:endParaRPr>
        </a:p>
      </dgm:t>
    </dgm:pt>
    <dgm:pt modelId="{61C18AC7-4516-4BFD-9FDC-6F8B6BE16ABB}" type="parTrans" cxnId="{D8B676A0-366B-408E-B525-05C5508C7889}">
      <dgm:prSet/>
      <dgm:spPr/>
      <dgm:t>
        <a:bodyPr/>
        <a:lstStyle/>
        <a:p>
          <a:endParaRPr lang="it-IT"/>
        </a:p>
      </dgm:t>
    </dgm:pt>
    <dgm:pt modelId="{D8351F43-9F23-428D-8DB5-BB352E161A3A}" type="sibTrans" cxnId="{D8B676A0-366B-408E-B525-05C5508C7889}">
      <dgm:prSet/>
      <dgm:spPr/>
      <dgm:t>
        <a:bodyPr/>
        <a:lstStyle/>
        <a:p>
          <a:endParaRPr lang="it-IT"/>
        </a:p>
      </dgm:t>
    </dgm:pt>
    <dgm:pt modelId="{7B8A38B7-2390-434B-A8C1-D580445D431F}">
      <dgm:prSet phldrT="[Testo]" custT="1"/>
      <dgm:spPr>
        <a:solidFill>
          <a:srgbClr val="FFC000"/>
        </a:solidFill>
      </dgm:spPr>
      <dgm:t>
        <a:bodyPr/>
        <a:lstStyle/>
        <a:p>
          <a:r>
            <a:rPr lang="it-IT" sz="1100" dirty="0" smtClean="0">
              <a:solidFill>
                <a:schemeClr val="tx1"/>
              </a:solidFill>
            </a:rPr>
            <a:t>Cablaggio </a:t>
          </a:r>
          <a:r>
            <a:rPr lang="it-IT" sz="1100" dirty="0" smtClean="0">
              <a:solidFill>
                <a:schemeClr val="tx1"/>
              </a:solidFill>
            </a:rPr>
            <a:t>LAN/</a:t>
          </a:r>
          <a:r>
            <a:rPr lang="it-IT" sz="1100" dirty="0" err="1" smtClean="0">
              <a:solidFill>
                <a:schemeClr val="tx1"/>
              </a:solidFill>
            </a:rPr>
            <a:t>Wlan</a:t>
          </a:r>
          <a:endParaRPr lang="it-IT" sz="1100" dirty="0" smtClean="0">
            <a:solidFill>
              <a:schemeClr val="tx1"/>
            </a:solidFill>
          </a:endParaRPr>
        </a:p>
        <a:p>
          <a:r>
            <a:rPr lang="it-IT" sz="1100" b="1" dirty="0" smtClean="0">
              <a:solidFill>
                <a:schemeClr val="tx1"/>
              </a:solidFill>
            </a:rPr>
            <a:t>Azione #2</a:t>
          </a:r>
          <a:endParaRPr lang="it-IT" sz="1100" dirty="0">
            <a:solidFill>
              <a:schemeClr val="tx1"/>
            </a:solidFill>
          </a:endParaRPr>
        </a:p>
      </dgm:t>
    </dgm:pt>
    <dgm:pt modelId="{9500F087-DE96-4FA6-AC52-CC9AC07E9DD3}" type="parTrans" cxnId="{DEC79B4D-3570-478D-9DCA-E349643836B9}">
      <dgm:prSet/>
      <dgm:spPr/>
      <dgm:t>
        <a:bodyPr/>
        <a:lstStyle/>
        <a:p>
          <a:endParaRPr lang="it-IT"/>
        </a:p>
      </dgm:t>
    </dgm:pt>
    <dgm:pt modelId="{3B20671D-173E-43DB-ADB9-CD669B9DA6E9}" type="sibTrans" cxnId="{DEC79B4D-3570-478D-9DCA-E349643836B9}">
      <dgm:prSet/>
      <dgm:spPr/>
      <dgm:t>
        <a:bodyPr/>
        <a:lstStyle/>
        <a:p>
          <a:endParaRPr lang="it-IT"/>
        </a:p>
      </dgm:t>
    </dgm:pt>
    <dgm:pt modelId="{91C2E403-10F8-4A34-A308-BB9A56200418}">
      <dgm:prSet phldrT="[Testo]" custT="1"/>
      <dgm:spPr/>
      <dgm:t>
        <a:bodyPr/>
        <a:lstStyle/>
        <a:p>
          <a:r>
            <a:rPr lang="it-IT" sz="1200" dirty="0" smtClean="0"/>
            <a:t>Amministrazione digitale</a:t>
          </a:r>
          <a:endParaRPr lang="it-IT" sz="1200" dirty="0"/>
        </a:p>
      </dgm:t>
    </dgm:pt>
    <dgm:pt modelId="{DDD9A8BA-CC62-4CF3-90CB-9D1483AC3BBB}" type="parTrans" cxnId="{4B4D3B20-9F70-4E32-9DDF-784BD5C78633}">
      <dgm:prSet/>
      <dgm:spPr/>
      <dgm:t>
        <a:bodyPr/>
        <a:lstStyle/>
        <a:p>
          <a:endParaRPr lang="it-IT"/>
        </a:p>
      </dgm:t>
    </dgm:pt>
    <dgm:pt modelId="{449DA05A-4873-4FEF-ADBF-04EC10DDA52B}" type="sibTrans" cxnId="{4B4D3B20-9F70-4E32-9DDF-784BD5C78633}">
      <dgm:prSet/>
      <dgm:spPr/>
      <dgm:t>
        <a:bodyPr/>
        <a:lstStyle/>
        <a:p>
          <a:endParaRPr lang="it-IT"/>
        </a:p>
      </dgm:t>
    </dgm:pt>
    <dgm:pt modelId="{7B97C5EA-4723-4600-8AA6-46F61EF26F7D}">
      <dgm:prSet phldrT="[Testo]" custT="1"/>
      <dgm:spPr>
        <a:solidFill>
          <a:srgbClr val="FFC000"/>
        </a:solidFill>
      </dgm:spPr>
      <dgm:t>
        <a:bodyPr/>
        <a:lstStyle/>
        <a:p>
          <a:r>
            <a:rPr lang="it-IT" sz="1100" dirty="0" smtClean="0">
              <a:solidFill>
                <a:schemeClr val="tx1"/>
              </a:solidFill>
            </a:rPr>
            <a:t>Registro </a:t>
          </a:r>
          <a:r>
            <a:rPr lang="it-IT" sz="1100" dirty="0" smtClean="0">
              <a:solidFill>
                <a:schemeClr val="tx1"/>
              </a:solidFill>
            </a:rPr>
            <a:t>elettronico</a:t>
          </a:r>
        </a:p>
        <a:p>
          <a:r>
            <a:rPr lang="it-IT" sz="1100" b="1" dirty="0" smtClean="0">
              <a:solidFill>
                <a:schemeClr val="tx1"/>
              </a:solidFill>
            </a:rPr>
            <a:t>Azione #12</a:t>
          </a:r>
          <a:endParaRPr lang="it-IT" sz="1100" dirty="0">
            <a:solidFill>
              <a:schemeClr val="tx1"/>
            </a:solidFill>
          </a:endParaRPr>
        </a:p>
      </dgm:t>
    </dgm:pt>
    <dgm:pt modelId="{32ECF36A-1463-4C15-911B-23A7D04B5C2F}" type="parTrans" cxnId="{4FEC887A-6A45-48BC-8D3B-B350C7C23EC4}">
      <dgm:prSet/>
      <dgm:spPr/>
      <dgm:t>
        <a:bodyPr/>
        <a:lstStyle/>
        <a:p>
          <a:endParaRPr lang="it-IT"/>
        </a:p>
      </dgm:t>
    </dgm:pt>
    <dgm:pt modelId="{ADC83DA0-0284-4A43-8758-5291689316A7}" type="sibTrans" cxnId="{4FEC887A-6A45-48BC-8D3B-B350C7C23EC4}">
      <dgm:prSet/>
      <dgm:spPr/>
      <dgm:t>
        <a:bodyPr/>
        <a:lstStyle/>
        <a:p>
          <a:endParaRPr lang="it-IT"/>
        </a:p>
      </dgm:t>
    </dgm:pt>
    <dgm:pt modelId="{B228330F-13C8-44B5-B5E1-4FB19C75D0A1}">
      <dgm:prSet custT="1"/>
      <dgm:spPr/>
      <dgm:t>
        <a:bodyPr/>
        <a:lstStyle/>
        <a:p>
          <a:r>
            <a:rPr lang="it-IT" sz="1200" dirty="0" smtClean="0"/>
            <a:t>Spazi e ambienti per l’apprendimento</a:t>
          </a:r>
          <a:endParaRPr lang="it-IT" sz="1200" dirty="0"/>
        </a:p>
      </dgm:t>
    </dgm:pt>
    <dgm:pt modelId="{1D80F2DC-CBC6-4A5E-A819-E97A961CC8D5}" type="parTrans" cxnId="{C20787FA-6223-4A3C-8B85-8B68F4045093}">
      <dgm:prSet/>
      <dgm:spPr/>
      <dgm:t>
        <a:bodyPr/>
        <a:lstStyle/>
        <a:p>
          <a:endParaRPr lang="it-IT"/>
        </a:p>
      </dgm:t>
    </dgm:pt>
    <dgm:pt modelId="{FB6AAD26-2A7D-4344-8816-E2A2EB25F374}" type="sibTrans" cxnId="{C20787FA-6223-4A3C-8B85-8B68F4045093}">
      <dgm:prSet/>
      <dgm:spPr/>
      <dgm:t>
        <a:bodyPr/>
        <a:lstStyle/>
        <a:p>
          <a:endParaRPr lang="it-IT"/>
        </a:p>
      </dgm:t>
    </dgm:pt>
    <dgm:pt modelId="{DD8CC07B-5C88-427D-9A8C-6A6F1B5B86F7}">
      <dgm:prSet custT="1"/>
      <dgm:spPr>
        <a:solidFill>
          <a:srgbClr val="FFC000"/>
        </a:solidFill>
      </dgm:spPr>
      <dgm:t>
        <a:bodyPr/>
        <a:lstStyle/>
        <a:p>
          <a:r>
            <a:rPr lang="it-IT" sz="1100" dirty="0" smtClean="0">
              <a:solidFill>
                <a:schemeClr val="tx1"/>
              </a:solidFill>
            </a:rPr>
            <a:t>Fibra e banda </a:t>
          </a:r>
          <a:r>
            <a:rPr lang="it-IT" sz="1100" dirty="0" smtClean="0">
              <a:solidFill>
                <a:schemeClr val="tx1"/>
              </a:solidFill>
            </a:rPr>
            <a:t>ultra-larga</a:t>
          </a:r>
        </a:p>
        <a:p>
          <a:r>
            <a:rPr lang="it-IT" sz="1100" b="1" dirty="0" smtClean="0">
              <a:solidFill>
                <a:schemeClr val="tx1"/>
              </a:solidFill>
            </a:rPr>
            <a:t>Azione #1</a:t>
          </a:r>
          <a:endParaRPr lang="it-IT" sz="1100" b="1" dirty="0">
            <a:solidFill>
              <a:schemeClr val="tx1"/>
            </a:solidFill>
          </a:endParaRPr>
        </a:p>
      </dgm:t>
    </dgm:pt>
    <dgm:pt modelId="{9720255B-4000-44FE-9ACC-01AE646FCB0C}" type="parTrans" cxnId="{71683A3B-6226-4795-9FD3-DF4F7665C624}">
      <dgm:prSet/>
      <dgm:spPr/>
      <dgm:t>
        <a:bodyPr/>
        <a:lstStyle/>
        <a:p>
          <a:endParaRPr lang="it-IT"/>
        </a:p>
      </dgm:t>
    </dgm:pt>
    <dgm:pt modelId="{4F1D5BB6-FCAB-417F-9165-820C5864CEB9}" type="sibTrans" cxnId="{71683A3B-6226-4795-9FD3-DF4F7665C624}">
      <dgm:prSet/>
      <dgm:spPr/>
      <dgm:t>
        <a:bodyPr/>
        <a:lstStyle/>
        <a:p>
          <a:endParaRPr lang="it-IT"/>
        </a:p>
      </dgm:t>
    </dgm:pt>
    <dgm:pt modelId="{C1BC87EA-065E-4379-A2AE-6676EFDE596B}">
      <dgm:prSet custT="1"/>
      <dgm:spPr>
        <a:solidFill>
          <a:srgbClr val="FFC000"/>
        </a:solidFill>
      </dgm:spPr>
      <dgm:t>
        <a:bodyPr/>
        <a:lstStyle/>
        <a:p>
          <a:r>
            <a:rPr lang="it-IT" sz="1100" dirty="0" smtClean="0">
              <a:solidFill>
                <a:schemeClr val="tx1"/>
              </a:solidFill>
            </a:rPr>
            <a:t>Linee guida per politiche attive  </a:t>
          </a:r>
          <a:r>
            <a:rPr lang="it-IT" sz="1100" dirty="0" smtClean="0">
              <a:solidFill>
                <a:schemeClr val="tx1"/>
              </a:solidFill>
            </a:rPr>
            <a:t>BYOD</a:t>
          </a:r>
        </a:p>
        <a:p>
          <a:r>
            <a:rPr lang="it-IT" sz="1100" b="1" dirty="0" smtClean="0">
              <a:solidFill>
                <a:schemeClr val="tx1"/>
              </a:solidFill>
            </a:rPr>
            <a:t>Azione #6</a:t>
          </a:r>
          <a:endParaRPr lang="it-IT" sz="1100" dirty="0">
            <a:solidFill>
              <a:schemeClr val="tx1"/>
            </a:solidFill>
          </a:endParaRPr>
        </a:p>
      </dgm:t>
    </dgm:pt>
    <dgm:pt modelId="{F8E67180-3406-4BFE-A6C2-305F92522ECB}" type="parTrans" cxnId="{79BA511A-66BE-4AF7-BFE5-EAF84655A3FD}">
      <dgm:prSet/>
      <dgm:spPr/>
      <dgm:t>
        <a:bodyPr/>
        <a:lstStyle/>
        <a:p>
          <a:endParaRPr lang="it-IT"/>
        </a:p>
      </dgm:t>
    </dgm:pt>
    <dgm:pt modelId="{B0E894FC-E184-4F27-A61B-00FF917A8111}" type="sibTrans" cxnId="{79BA511A-66BE-4AF7-BFE5-EAF84655A3FD}">
      <dgm:prSet/>
      <dgm:spPr/>
      <dgm:t>
        <a:bodyPr/>
        <a:lstStyle/>
        <a:p>
          <a:endParaRPr lang="it-IT"/>
        </a:p>
      </dgm:t>
    </dgm:pt>
    <dgm:pt modelId="{BCB7A981-AFC6-4D19-B14F-8470EF2F4955}">
      <dgm:prSet custT="1"/>
      <dgm:spPr>
        <a:solidFill>
          <a:srgbClr val="FFC000"/>
        </a:solidFill>
      </dgm:spPr>
      <dgm:t>
        <a:bodyPr/>
        <a:lstStyle/>
        <a:p>
          <a:r>
            <a:rPr lang="it-IT" sz="1100" dirty="0" smtClean="0">
              <a:solidFill>
                <a:schemeClr val="tx1"/>
              </a:solidFill>
            </a:rPr>
            <a:t>Canone di </a:t>
          </a:r>
          <a:r>
            <a:rPr lang="it-IT" sz="1100" dirty="0" smtClean="0">
              <a:solidFill>
                <a:schemeClr val="tx1"/>
              </a:solidFill>
            </a:rPr>
            <a:t>connettività</a:t>
          </a:r>
        </a:p>
        <a:p>
          <a:r>
            <a:rPr lang="it-IT" sz="1100" b="1" dirty="0" smtClean="0">
              <a:solidFill>
                <a:schemeClr val="tx1"/>
              </a:solidFill>
            </a:rPr>
            <a:t>Azione #3</a:t>
          </a:r>
          <a:endParaRPr lang="it-IT" sz="1100" dirty="0">
            <a:solidFill>
              <a:schemeClr val="tx1"/>
            </a:solidFill>
          </a:endParaRPr>
        </a:p>
      </dgm:t>
    </dgm:pt>
    <dgm:pt modelId="{2B596703-A00F-4C29-A709-C1FEE138CF4B}" type="parTrans" cxnId="{DD50A8B2-5BD8-460E-BF19-131069B920A5}">
      <dgm:prSet/>
      <dgm:spPr/>
      <dgm:t>
        <a:bodyPr/>
        <a:lstStyle/>
        <a:p>
          <a:endParaRPr lang="it-IT"/>
        </a:p>
      </dgm:t>
    </dgm:pt>
    <dgm:pt modelId="{5D3A32C6-3618-495D-80E2-60DBDAB73DC0}" type="sibTrans" cxnId="{DD50A8B2-5BD8-460E-BF19-131069B920A5}">
      <dgm:prSet/>
      <dgm:spPr/>
      <dgm:t>
        <a:bodyPr/>
        <a:lstStyle/>
        <a:p>
          <a:endParaRPr lang="it-IT"/>
        </a:p>
      </dgm:t>
    </dgm:pt>
    <dgm:pt modelId="{39F7E7EE-DCA2-4E7B-BE45-C0AF2AE13D29}">
      <dgm:prSet custT="1"/>
      <dgm:spPr>
        <a:solidFill>
          <a:srgbClr val="FFC000"/>
        </a:solidFill>
      </dgm:spPr>
      <dgm:t>
        <a:bodyPr/>
        <a:lstStyle/>
        <a:p>
          <a:r>
            <a:rPr lang="it-IT" sz="1100" dirty="0" smtClean="0">
              <a:solidFill>
                <a:schemeClr val="tx1"/>
              </a:solidFill>
            </a:rPr>
            <a:t>Ambienti </a:t>
          </a:r>
          <a:r>
            <a:rPr lang="it-IT" sz="1100" dirty="0" smtClean="0">
              <a:solidFill>
                <a:schemeClr val="tx1"/>
              </a:solidFill>
            </a:rPr>
            <a:t>digitali</a:t>
          </a:r>
        </a:p>
        <a:p>
          <a:r>
            <a:rPr lang="it-IT" sz="1100" b="1" dirty="0" smtClean="0">
              <a:solidFill>
                <a:schemeClr val="tx1"/>
              </a:solidFill>
            </a:rPr>
            <a:t>Azione #4</a:t>
          </a:r>
          <a:endParaRPr lang="it-IT" sz="1100" dirty="0">
            <a:solidFill>
              <a:schemeClr val="tx1"/>
            </a:solidFill>
          </a:endParaRPr>
        </a:p>
      </dgm:t>
    </dgm:pt>
    <dgm:pt modelId="{24D83761-FF33-4733-8CE9-CD21D8D720E2}" type="parTrans" cxnId="{60845FF9-122B-49D0-9EA5-14CC913AB008}">
      <dgm:prSet/>
      <dgm:spPr/>
      <dgm:t>
        <a:bodyPr/>
        <a:lstStyle/>
        <a:p>
          <a:endParaRPr lang="it-IT"/>
        </a:p>
      </dgm:t>
    </dgm:pt>
    <dgm:pt modelId="{E14E5B9F-940A-4EBC-8FBF-09D2CD6174A5}" type="sibTrans" cxnId="{60845FF9-122B-49D0-9EA5-14CC913AB008}">
      <dgm:prSet/>
      <dgm:spPr/>
      <dgm:t>
        <a:bodyPr/>
        <a:lstStyle/>
        <a:p>
          <a:endParaRPr lang="it-IT"/>
        </a:p>
      </dgm:t>
    </dgm:pt>
    <dgm:pt modelId="{6BF20776-CA90-4C8D-BF8D-E2DE96CD8122}">
      <dgm:prSet custT="1"/>
      <dgm:spPr>
        <a:solidFill>
          <a:srgbClr val="FFC000"/>
        </a:solidFill>
      </dgm:spPr>
      <dgm:t>
        <a:bodyPr/>
        <a:lstStyle/>
        <a:p>
          <a:r>
            <a:rPr lang="it-IT" sz="1100" dirty="0" smtClean="0">
              <a:solidFill>
                <a:schemeClr val="tx1"/>
              </a:solidFill>
            </a:rPr>
            <a:t>Challenge </a:t>
          </a:r>
          <a:r>
            <a:rPr lang="it-IT" sz="1100" dirty="0" err="1" smtClean="0">
              <a:solidFill>
                <a:schemeClr val="tx1"/>
              </a:solidFill>
            </a:rPr>
            <a:t>Prize</a:t>
          </a:r>
          <a:r>
            <a:rPr lang="it-IT" sz="1100" dirty="0" smtClean="0">
              <a:solidFill>
                <a:schemeClr val="tx1"/>
              </a:solidFill>
            </a:rPr>
            <a:t> </a:t>
          </a:r>
          <a:r>
            <a:rPr lang="it-IT" sz="1100" dirty="0" smtClean="0">
              <a:solidFill>
                <a:schemeClr val="tx1"/>
              </a:solidFill>
            </a:rPr>
            <a:t>per la </a:t>
          </a:r>
          <a:r>
            <a:rPr lang="it-IT" sz="1100" dirty="0" smtClean="0">
              <a:solidFill>
                <a:schemeClr val="tx1"/>
              </a:solidFill>
            </a:rPr>
            <a:t>scuola digitale</a:t>
          </a:r>
        </a:p>
        <a:p>
          <a:r>
            <a:rPr lang="it-IT" sz="1100" b="1" dirty="0" smtClean="0">
              <a:solidFill>
                <a:schemeClr val="tx1"/>
              </a:solidFill>
            </a:rPr>
            <a:t>Azione #5</a:t>
          </a:r>
          <a:endParaRPr lang="it-IT" sz="1100" dirty="0">
            <a:solidFill>
              <a:schemeClr val="tx1"/>
            </a:solidFill>
          </a:endParaRPr>
        </a:p>
      </dgm:t>
    </dgm:pt>
    <dgm:pt modelId="{AFE6D882-1181-4733-ABA3-3D4ECF5111E9}" type="parTrans" cxnId="{548249F5-DF56-400B-A0AA-1B167BA93CA8}">
      <dgm:prSet/>
      <dgm:spPr/>
      <dgm:t>
        <a:bodyPr/>
        <a:lstStyle/>
        <a:p>
          <a:endParaRPr lang="it-IT"/>
        </a:p>
      </dgm:t>
    </dgm:pt>
    <dgm:pt modelId="{7200AA5F-4A3D-40CF-BE27-0077C01BFE5A}" type="sibTrans" cxnId="{548249F5-DF56-400B-A0AA-1B167BA93CA8}">
      <dgm:prSet/>
      <dgm:spPr/>
      <dgm:t>
        <a:bodyPr/>
        <a:lstStyle/>
        <a:p>
          <a:endParaRPr lang="it-IT"/>
        </a:p>
      </dgm:t>
    </dgm:pt>
    <dgm:pt modelId="{5B8DB898-D4FE-4D35-B670-841CC4E0D822}">
      <dgm:prSet custT="1"/>
      <dgm:spPr>
        <a:solidFill>
          <a:srgbClr val="FFC000"/>
        </a:solidFill>
      </dgm:spPr>
      <dgm:t>
        <a:bodyPr/>
        <a:lstStyle/>
        <a:p>
          <a:r>
            <a:rPr lang="it-IT" sz="1100" dirty="0" smtClean="0">
              <a:solidFill>
                <a:schemeClr val="tx1"/>
              </a:solidFill>
            </a:rPr>
            <a:t>Digitalizzazione amministrativa della </a:t>
          </a:r>
          <a:r>
            <a:rPr lang="it-IT" sz="1100" dirty="0" smtClean="0">
              <a:solidFill>
                <a:schemeClr val="tx1"/>
              </a:solidFill>
            </a:rPr>
            <a:t>scuola</a:t>
          </a:r>
        </a:p>
        <a:p>
          <a:r>
            <a:rPr lang="it-IT" sz="1100" b="1" dirty="0" smtClean="0">
              <a:solidFill>
                <a:schemeClr val="tx1"/>
              </a:solidFill>
            </a:rPr>
            <a:t>Azione #11</a:t>
          </a:r>
          <a:endParaRPr lang="it-IT" sz="1100" dirty="0">
            <a:solidFill>
              <a:schemeClr val="tx1"/>
            </a:solidFill>
          </a:endParaRPr>
        </a:p>
      </dgm:t>
    </dgm:pt>
    <dgm:pt modelId="{D542BE00-1C74-43E2-B69D-A23640DFEF42}" type="parTrans" cxnId="{C647A141-0971-463B-B2D4-63AF234C19E4}">
      <dgm:prSet/>
      <dgm:spPr/>
      <dgm:t>
        <a:bodyPr/>
        <a:lstStyle/>
        <a:p>
          <a:endParaRPr lang="it-IT"/>
        </a:p>
      </dgm:t>
    </dgm:pt>
    <dgm:pt modelId="{5E8EADDE-2D49-4BDF-A2A1-0F1865B4958D}" type="sibTrans" cxnId="{C647A141-0971-463B-B2D4-63AF234C19E4}">
      <dgm:prSet/>
      <dgm:spPr/>
      <dgm:t>
        <a:bodyPr/>
        <a:lstStyle/>
        <a:p>
          <a:endParaRPr lang="it-IT"/>
        </a:p>
      </dgm:t>
    </dgm:pt>
    <dgm:pt modelId="{814A4F46-077E-4492-9B0F-E82B52784516}">
      <dgm:prSet custT="1"/>
      <dgm:spPr/>
      <dgm:t>
        <a:bodyPr/>
        <a:lstStyle/>
        <a:p>
          <a:r>
            <a:rPr lang="it-IT" sz="1200" dirty="0" smtClean="0"/>
            <a:t>Identità digitale</a:t>
          </a:r>
          <a:endParaRPr lang="it-IT" sz="1200" dirty="0"/>
        </a:p>
      </dgm:t>
    </dgm:pt>
    <dgm:pt modelId="{1466AF1B-2AF1-4AB0-AD24-BF067DD1FB1D}" type="parTrans" cxnId="{66257D24-3AC3-4B94-9115-279A8E74ADBA}">
      <dgm:prSet/>
      <dgm:spPr/>
      <dgm:t>
        <a:bodyPr/>
        <a:lstStyle/>
        <a:p>
          <a:endParaRPr lang="it-IT"/>
        </a:p>
      </dgm:t>
    </dgm:pt>
    <dgm:pt modelId="{B323A7EA-CBE4-4046-BA99-FD76938A1252}" type="sibTrans" cxnId="{66257D24-3AC3-4B94-9115-279A8E74ADBA}">
      <dgm:prSet/>
      <dgm:spPr/>
      <dgm:t>
        <a:bodyPr/>
        <a:lstStyle/>
        <a:p>
          <a:endParaRPr lang="it-IT"/>
        </a:p>
      </dgm:t>
    </dgm:pt>
    <dgm:pt modelId="{EBDF45BC-3A51-4071-90A8-AED37FCB9BEE}">
      <dgm:prSet custT="1"/>
      <dgm:spPr>
        <a:solidFill>
          <a:srgbClr val="FFC000"/>
        </a:solidFill>
      </dgm:spPr>
      <dgm:t>
        <a:bodyPr/>
        <a:lstStyle/>
        <a:p>
          <a:r>
            <a:rPr lang="it-IT" sz="1100" dirty="0" smtClean="0">
              <a:solidFill>
                <a:schemeClr val="tx1"/>
              </a:solidFill>
            </a:rPr>
            <a:t>Piano per l’apprendimento </a:t>
          </a:r>
          <a:r>
            <a:rPr lang="it-IT" sz="1100" dirty="0" smtClean="0">
              <a:solidFill>
                <a:schemeClr val="tx1"/>
              </a:solidFill>
            </a:rPr>
            <a:t>pratico</a:t>
          </a:r>
        </a:p>
        <a:p>
          <a:r>
            <a:rPr lang="it-IT" sz="1100" b="1" dirty="0" smtClean="0">
              <a:solidFill>
                <a:schemeClr val="tx1"/>
              </a:solidFill>
            </a:rPr>
            <a:t>Azione #7</a:t>
          </a:r>
          <a:endParaRPr lang="it-IT" sz="1100" dirty="0">
            <a:solidFill>
              <a:schemeClr val="tx1"/>
            </a:solidFill>
          </a:endParaRPr>
        </a:p>
      </dgm:t>
    </dgm:pt>
    <dgm:pt modelId="{02D8B972-3825-4702-A1E7-89CE829AA50E}" type="parTrans" cxnId="{DB8CD36E-D222-4869-B0EA-97E266A77EFA}">
      <dgm:prSet/>
      <dgm:spPr/>
      <dgm:t>
        <a:bodyPr/>
        <a:lstStyle/>
        <a:p>
          <a:endParaRPr lang="it-IT"/>
        </a:p>
      </dgm:t>
    </dgm:pt>
    <dgm:pt modelId="{CCDCAF09-388F-4849-B222-5BB14840E989}" type="sibTrans" cxnId="{DB8CD36E-D222-4869-B0EA-97E266A77EFA}">
      <dgm:prSet/>
      <dgm:spPr/>
      <dgm:t>
        <a:bodyPr/>
        <a:lstStyle/>
        <a:p>
          <a:endParaRPr lang="it-IT"/>
        </a:p>
      </dgm:t>
    </dgm:pt>
    <dgm:pt modelId="{3B7110C8-8E37-43E7-97C4-EDF11822DF79}">
      <dgm:prSet custT="1"/>
      <dgm:spPr>
        <a:solidFill>
          <a:srgbClr val="FFC000"/>
        </a:solidFill>
      </dgm:spPr>
      <dgm:t>
        <a:bodyPr/>
        <a:lstStyle/>
        <a:p>
          <a:r>
            <a:rPr lang="it-IT" sz="1100" dirty="0" smtClean="0">
              <a:solidFill>
                <a:schemeClr val="tx1"/>
              </a:solidFill>
            </a:rPr>
            <a:t>Edilizia scolastica </a:t>
          </a:r>
          <a:r>
            <a:rPr lang="it-IT" sz="1100" dirty="0" smtClean="0">
              <a:solidFill>
                <a:schemeClr val="tx1"/>
              </a:solidFill>
            </a:rPr>
            <a:t>innovativa</a:t>
          </a:r>
        </a:p>
        <a:p>
          <a:r>
            <a:rPr lang="it-IT" sz="1100" b="1" dirty="0" smtClean="0">
              <a:solidFill>
                <a:schemeClr val="tx1"/>
              </a:solidFill>
            </a:rPr>
            <a:t>Sinergie</a:t>
          </a:r>
          <a:endParaRPr lang="it-IT" sz="1100" dirty="0">
            <a:solidFill>
              <a:schemeClr val="tx1"/>
            </a:solidFill>
          </a:endParaRPr>
        </a:p>
      </dgm:t>
    </dgm:pt>
    <dgm:pt modelId="{2033AF90-1941-441D-BBFF-5BEC9BE8A4BF}" type="parTrans" cxnId="{64136676-F535-46FF-92E3-82478FD412AC}">
      <dgm:prSet/>
      <dgm:spPr/>
      <dgm:t>
        <a:bodyPr/>
        <a:lstStyle/>
        <a:p>
          <a:endParaRPr lang="it-IT"/>
        </a:p>
      </dgm:t>
    </dgm:pt>
    <dgm:pt modelId="{0C680349-68E0-4D89-B275-3465E8F8D417}" type="sibTrans" cxnId="{64136676-F535-46FF-92E3-82478FD412AC}">
      <dgm:prSet/>
      <dgm:spPr/>
      <dgm:t>
        <a:bodyPr/>
        <a:lstStyle/>
        <a:p>
          <a:endParaRPr lang="it-IT"/>
        </a:p>
      </dgm:t>
    </dgm:pt>
    <dgm:pt modelId="{E8ACE6B9-1E7C-457E-A7B4-4F332965178B}">
      <dgm:prSet custT="1"/>
      <dgm:spPr>
        <a:solidFill>
          <a:srgbClr val="FFC000"/>
        </a:solidFill>
      </dgm:spPr>
      <dgm:t>
        <a:bodyPr/>
        <a:lstStyle/>
        <a:p>
          <a:r>
            <a:rPr lang="it-IT" sz="1100" dirty="0" smtClean="0">
              <a:solidFill>
                <a:schemeClr val="tx1"/>
              </a:solidFill>
            </a:rPr>
            <a:t>Sistema di autenticazione </a:t>
          </a:r>
          <a:r>
            <a:rPr lang="it-IT" sz="1100" dirty="0" smtClean="0">
              <a:solidFill>
                <a:schemeClr val="tx1"/>
              </a:solidFill>
            </a:rPr>
            <a:t>unica</a:t>
          </a:r>
        </a:p>
        <a:p>
          <a:r>
            <a:rPr lang="it-IT" sz="1100" b="1" dirty="0" smtClean="0">
              <a:solidFill>
                <a:schemeClr val="tx1"/>
              </a:solidFill>
            </a:rPr>
            <a:t>Azione #8</a:t>
          </a:r>
          <a:endParaRPr lang="it-IT" sz="1100" dirty="0">
            <a:solidFill>
              <a:schemeClr val="tx1"/>
            </a:solidFill>
          </a:endParaRPr>
        </a:p>
      </dgm:t>
    </dgm:pt>
    <dgm:pt modelId="{5AC73120-1B11-40DE-9654-38BF0A870344}" type="parTrans" cxnId="{E55E5894-74CE-4E53-9289-4D5DD3768341}">
      <dgm:prSet/>
      <dgm:spPr/>
      <dgm:t>
        <a:bodyPr/>
        <a:lstStyle/>
        <a:p>
          <a:endParaRPr lang="it-IT"/>
        </a:p>
      </dgm:t>
    </dgm:pt>
    <dgm:pt modelId="{F4EE2BEA-7DA4-4DB3-A79C-A4B6423A26DD}" type="sibTrans" cxnId="{E55E5894-74CE-4E53-9289-4D5DD3768341}">
      <dgm:prSet/>
      <dgm:spPr/>
      <dgm:t>
        <a:bodyPr/>
        <a:lstStyle/>
        <a:p>
          <a:endParaRPr lang="it-IT"/>
        </a:p>
      </dgm:t>
    </dgm:pt>
    <dgm:pt modelId="{7ABB44D4-3CB0-4389-95B9-3FE9809BEAD2}">
      <dgm:prSet phldrT="[Testo]" custT="1"/>
      <dgm:spPr>
        <a:solidFill>
          <a:srgbClr val="FFC000"/>
        </a:solidFill>
      </dgm:spPr>
      <dgm:t>
        <a:bodyPr/>
        <a:lstStyle/>
        <a:p>
          <a:r>
            <a:rPr lang="it-IT" sz="1100" dirty="0" smtClean="0">
              <a:solidFill>
                <a:schemeClr val="tx1"/>
              </a:solidFill>
            </a:rPr>
            <a:t>Un profilo digitale per ogni </a:t>
          </a:r>
          <a:r>
            <a:rPr lang="it-IT" sz="1100" dirty="0" smtClean="0">
              <a:solidFill>
                <a:schemeClr val="tx1"/>
              </a:solidFill>
            </a:rPr>
            <a:t>studente</a:t>
          </a:r>
        </a:p>
        <a:p>
          <a:r>
            <a:rPr lang="it-IT" sz="1100" b="1" dirty="0" smtClean="0">
              <a:solidFill>
                <a:schemeClr val="tx1"/>
              </a:solidFill>
            </a:rPr>
            <a:t>Azione #9</a:t>
          </a:r>
          <a:endParaRPr lang="it-IT" sz="1100" dirty="0">
            <a:solidFill>
              <a:schemeClr val="tx1"/>
            </a:solidFill>
          </a:endParaRPr>
        </a:p>
      </dgm:t>
    </dgm:pt>
    <dgm:pt modelId="{E7A9CE49-5B86-4B4D-9852-42E88F32E9A6}" type="parTrans" cxnId="{39F4BDC2-EED4-4B36-A3AE-54C2ECFA5055}">
      <dgm:prSet/>
      <dgm:spPr/>
      <dgm:t>
        <a:bodyPr/>
        <a:lstStyle/>
        <a:p>
          <a:endParaRPr lang="it-IT"/>
        </a:p>
      </dgm:t>
    </dgm:pt>
    <dgm:pt modelId="{16296506-A125-4F15-873C-012426AA0593}" type="sibTrans" cxnId="{39F4BDC2-EED4-4B36-A3AE-54C2ECFA5055}">
      <dgm:prSet/>
      <dgm:spPr/>
      <dgm:t>
        <a:bodyPr/>
        <a:lstStyle/>
        <a:p>
          <a:endParaRPr lang="it-IT"/>
        </a:p>
      </dgm:t>
    </dgm:pt>
    <dgm:pt modelId="{5E93FBF2-8A9A-4E57-BEA1-DA7A0AF8D9F0}">
      <dgm:prSet custT="1"/>
      <dgm:spPr>
        <a:solidFill>
          <a:srgbClr val="FFC000"/>
        </a:solidFill>
      </dgm:spPr>
      <dgm:t>
        <a:bodyPr/>
        <a:lstStyle/>
        <a:p>
          <a:r>
            <a:rPr lang="it-IT" sz="1100" dirty="0" smtClean="0">
              <a:solidFill>
                <a:schemeClr val="tx1"/>
              </a:solidFill>
            </a:rPr>
            <a:t>Un profilo digitale per ogni </a:t>
          </a:r>
          <a:r>
            <a:rPr lang="it-IT" sz="1100" dirty="0" smtClean="0">
              <a:solidFill>
                <a:schemeClr val="tx1"/>
              </a:solidFill>
            </a:rPr>
            <a:t>docente</a:t>
          </a:r>
        </a:p>
        <a:p>
          <a:r>
            <a:rPr lang="it-IT" sz="1100" b="1" dirty="0" smtClean="0">
              <a:solidFill>
                <a:schemeClr val="tx1"/>
              </a:solidFill>
            </a:rPr>
            <a:t>Azione #10</a:t>
          </a:r>
          <a:endParaRPr lang="it-IT" sz="1100" dirty="0">
            <a:solidFill>
              <a:schemeClr val="tx1"/>
            </a:solidFill>
          </a:endParaRPr>
        </a:p>
      </dgm:t>
    </dgm:pt>
    <dgm:pt modelId="{96875BCD-2FC1-4865-A39D-075AB285385C}" type="parTrans" cxnId="{20A86B65-023D-4633-8CAA-8BC617834DE8}">
      <dgm:prSet/>
      <dgm:spPr/>
      <dgm:t>
        <a:bodyPr/>
        <a:lstStyle/>
        <a:p>
          <a:endParaRPr lang="it-IT"/>
        </a:p>
      </dgm:t>
    </dgm:pt>
    <dgm:pt modelId="{87166A9C-B5F6-4B9C-A8EC-2F4D85752CCD}" type="sibTrans" cxnId="{20A86B65-023D-4633-8CAA-8BC617834DE8}">
      <dgm:prSet/>
      <dgm:spPr/>
      <dgm:t>
        <a:bodyPr/>
        <a:lstStyle/>
        <a:p>
          <a:endParaRPr lang="it-IT"/>
        </a:p>
      </dgm:t>
    </dgm:pt>
    <dgm:pt modelId="{2F14CA0B-B564-4EAC-8E92-C2C3B83004FD}">
      <dgm:prSet custT="1"/>
      <dgm:spPr>
        <a:solidFill>
          <a:srgbClr val="FFC000"/>
        </a:solidFill>
      </dgm:spPr>
      <dgm:t>
        <a:bodyPr/>
        <a:lstStyle/>
        <a:p>
          <a:r>
            <a:rPr lang="it-IT" sz="1100" dirty="0" smtClean="0">
              <a:solidFill>
                <a:schemeClr val="tx1"/>
              </a:solidFill>
            </a:rPr>
            <a:t>Strategia «dati per la scuola</a:t>
          </a:r>
          <a:r>
            <a:rPr lang="it-IT" sz="1100" dirty="0" smtClean="0">
              <a:solidFill>
                <a:schemeClr val="tx1"/>
              </a:solidFill>
            </a:rPr>
            <a:t>»</a:t>
          </a:r>
        </a:p>
        <a:p>
          <a:r>
            <a:rPr lang="it-IT" sz="1100" b="1" dirty="0" smtClean="0">
              <a:solidFill>
                <a:schemeClr val="tx1"/>
              </a:solidFill>
            </a:rPr>
            <a:t>Azione #13</a:t>
          </a:r>
          <a:endParaRPr lang="it-IT" sz="1100" dirty="0">
            <a:solidFill>
              <a:schemeClr val="tx1"/>
            </a:solidFill>
          </a:endParaRPr>
        </a:p>
      </dgm:t>
    </dgm:pt>
    <dgm:pt modelId="{8A067193-3461-4587-865F-24472AA08188}" type="parTrans" cxnId="{9423DA3E-2D0F-47EF-BBC2-78D221B0A5D0}">
      <dgm:prSet/>
      <dgm:spPr/>
      <dgm:t>
        <a:bodyPr/>
        <a:lstStyle/>
        <a:p>
          <a:endParaRPr lang="it-IT"/>
        </a:p>
      </dgm:t>
    </dgm:pt>
    <dgm:pt modelId="{D8F5CAC8-1684-4717-A022-E992565101B4}" type="sibTrans" cxnId="{9423DA3E-2D0F-47EF-BBC2-78D221B0A5D0}">
      <dgm:prSet/>
      <dgm:spPr/>
      <dgm:t>
        <a:bodyPr/>
        <a:lstStyle/>
        <a:p>
          <a:endParaRPr lang="it-IT"/>
        </a:p>
      </dgm:t>
    </dgm:pt>
    <dgm:pt modelId="{8EBAB191-CCD3-4707-B427-59DF066358E7}" type="pres">
      <dgm:prSet presAssocID="{E6D3D5A9-3C0D-4A8E-8A77-793DF2DD99DF}" presName="hierChild1" presStyleCnt="0">
        <dgm:presLayoutVars>
          <dgm:orgChart val="1"/>
          <dgm:chPref val="1"/>
          <dgm:dir/>
          <dgm:animOne val="branch"/>
          <dgm:animLvl val="lvl"/>
          <dgm:resizeHandles/>
        </dgm:presLayoutVars>
      </dgm:prSet>
      <dgm:spPr/>
      <dgm:t>
        <a:bodyPr/>
        <a:lstStyle/>
        <a:p>
          <a:endParaRPr lang="it-IT"/>
        </a:p>
      </dgm:t>
    </dgm:pt>
    <dgm:pt modelId="{8BC17D99-D959-46D5-A46D-9CAE578B473E}" type="pres">
      <dgm:prSet presAssocID="{E9C0B28B-DB74-40BA-B054-217F878DE1CB}" presName="hierRoot1" presStyleCnt="0">
        <dgm:presLayoutVars>
          <dgm:hierBranch val="init"/>
        </dgm:presLayoutVars>
      </dgm:prSet>
      <dgm:spPr/>
    </dgm:pt>
    <dgm:pt modelId="{19DF734B-3223-46FE-9A6D-8BC0CB128EB5}" type="pres">
      <dgm:prSet presAssocID="{E9C0B28B-DB74-40BA-B054-217F878DE1CB}" presName="rootComposite1" presStyleCnt="0"/>
      <dgm:spPr/>
    </dgm:pt>
    <dgm:pt modelId="{EC8DB216-3207-40B7-A1AD-E66B1AA08BDC}" type="pres">
      <dgm:prSet presAssocID="{E9C0B28B-DB74-40BA-B054-217F878DE1CB}" presName="rootText1" presStyleLbl="node0" presStyleIdx="0" presStyleCnt="1" custScaleX="161652" custLinFactNeighborX="13758">
        <dgm:presLayoutVars>
          <dgm:chPref val="3"/>
        </dgm:presLayoutVars>
      </dgm:prSet>
      <dgm:spPr/>
      <dgm:t>
        <a:bodyPr/>
        <a:lstStyle/>
        <a:p>
          <a:endParaRPr lang="it-IT"/>
        </a:p>
      </dgm:t>
    </dgm:pt>
    <dgm:pt modelId="{2508826E-A78C-496D-BE8B-C6B01904A80D}" type="pres">
      <dgm:prSet presAssocID="{E9C0B28B-DB74-40BA-B054-217F878DE1CB}" presName="rootConnector1" presStyleLbl="node1" presStyleIdx="0" presStyleCnt="0"/>
      <dgm:spPr/>
      <dgm:t>
        <a:bodyPr/>
        <a:lstStyle/>
        <a:p>
          <a:endParaRPr lang="it-IT"/>
        </a:p>
      </dgm:t>
    </dgm:pt>
    <dgm:pt modelId="{95D7608E-4EFE-491A-8F8B-0FA396371E41}" type="pres">
      <dgm:prSet presAssocID="{E9C0B28B-DB74-40BA-B054-217F878DE1CB}" presName="hierChild2" presStyleCnt="0"/>
      <dgm:spPr/>
    </dgm:pt>
    <dgm:pt modelId="{B14E31E4-9F01-48F6-AEFC-FBB80E471EC9}" type="pres">
      <dgm:prSet presAssocID="{61C18AC7-4516-4BFD-9FDC-6F8B6BE16ABB}" presName="Name37" presStyleLbl="parChTrans1D2" presStyleIdx="0" presStyleCnt="4"/>
      <dgm:spPr/>
      <dgm:t>
        <a:bodyPr/>
        <a:lstStyle/>
        <a:p>
          <a:endParaRPr lang="it-IT"/>
        </a:p>
      </dgm:t>
    </dgm:pt>
    <dgm:pt modelId="{AF5F8B5A-0186-4E69-9AB0-4F570BE404C0}" type="pres">
      <dgm:prSet presAssocID="{FB2E49A4-47FF-47A9-A9DE-8B250AEBF619}" presName="hierRoot2" presStyleCnt="0">
        <dgm:presLayoutVars>
          <dgm:hierBranch val="init"/>
        </dgm:presLayoutVars>
      </dgm:prSet>
      <dgm:spPr/>
    </dgm:pt>
    <dgm:pt modelId="{AB90126D-7216-4FA0-8E4D-DC09340B82C5}" type="pres">
      <dgm:prSet presAssocID="{FB2E49A4-47FF-47A9-A9DE-8B250AEBF619}" presName="rootComposite" presStyleCnt="0"/>
      <dgm:spPr/>
    </dgm:pt>
    <dgm:pt modelId="{3BAE29A5-06E7-423D-8326-408755EEAD5A}" type="pres">
      <dgm:prSet presAssocID="{FB2E49A4-47FF-47A9-A9DE-8B250AEBF619}" presName="rootText" presStyleLbl="node2" presStyleIdx="0" presStyleCnt="4" custLinFactNeighborX="-6779">
        <dgm:presLayoutVars>
          <dgm:chPref val="3"/>
        </dgm:presLayoutVars>
      </dgm:prSet>
      <dgm:spPr/>
      <dgm:t>
        <a:bodyPr/>
        <a:lstStyle/>
        <a:p>
          <a:endParaRPr lang="it-IT"/>
        </a:p>
      </dgm:t>
    </dgm:pt>
    <dgm:pt modelId="{07C33791-7004-4CDB-914A-1EA199F8FE35}" type="pres">
      <dgm:prSet presAssocID="{FB2E49A4-47FF-47A9-A9DE-8B250AEBF619}" presName="rootConnector" presStyleLbl="node2" presStyleIdx="0" presStyleCnt="4"/>
      <dgm:spPr/>
      <dgm:t>
        <a:bodyPr/>
        <a:lstStyle/>
        <a:p>
          <a:endParaRPr lang="it-IT"/>
        </a:p>
      </dgm:t>
    </dgm:pt>
    <dgm:pt modelId="{E221433B-F42C-4686-8E23-E4B049AECBFF}" type="pres">
      <dgm:prSet presAssocID="{FB2E49A4-47FF-47A9-A9DE-8B250AEBF619}" presName="hierChild4" presStyleCnt="0"/>
      <dgm:spPr/>
    </dgm:pt>
    <dgm:pt modelId="{CCC35B2C-F4F3-427B-87AD-483CDD59DE6E}" type="pres">
      <dgm:prSet presAssocID="{9720255B-4000-44FE-9ACC-01AE646FCB0C}" presName="Name37" presStyleLbl="parChTrans1D3" presStyleIdx="0" presStyleCnt="14"/>
      <dgm:spPr/>
      <dgm:t>
        <a:bodyPr/>
        <a:lstStyle/>
        <a:p>
          <a:endParaRPr lang="it-IT"/>
        </a:p>
      </dgm:t>
    </dgm:pt>
    <dgm:pt modelId="{8A083F12-10FD-4363-9A7E-649C9DAD953B}" type="pres">
      <dgm:prSet presAssocID="{DD8CC07B-5C88-427D-9A8C-6A6F1B5B86F7}" presName="hierRoot2" presStyleCnt="0">
        <dgm:presLayoutVars>
          <dgm:hierBranch val="init"/>
        </dgm:presLayoutVars>
      </dgm:prSet>
      <dgm:spPr/>
    </dgm:pt>
    <dgm:pt modelId="{245EC988-8FE5-4CD9-AA21-4AC9AEAFDA8C}" type="pres">
      <dgm:prSet presAssocID="{DD8CC07B-5C88-427D-9A8C-6A6F1B5B86F7}" presName="rootComposite" presStyleCnt="0"/>
      <dgm:spPr/>
    </dgm:pt>
    <dgm:pt modelId="{F4A96868-CB43-4C5F-8795-FE51A9F55371}" type="pres">
      <dgm:prSet presAssocID="{DD8CC07B-5C88-427D-9A8C-6A6F1B5B86F7}" presName="rootText" presStyleLbl="node3" presStyleIdx="0" presStyleCnt="14" custScaleX="136792" custLinFactNeighborX="-13849">
        <dgm:presLayoutVars>
          <dgm:chPref val="3"/>
        </dgm:presLayoutVars>
      </dgm:prSet>
      <dgm:spPr/>
      <dgm:t>
        <a:bodyPr/>
        <a:lstStyle/>
        <a:p>
          <a:endParaRPr lang="it-IT"/>
        </a:p>
      </dgm:t>
    </dgm:pt>
    <dgm:pt modelId="{89783AF6-1601-4F75-8875-500A2F9681BA}" type="pres">
      <dgm:prSet presAssocID="{DD8CC07B-5C88-427D-9A8C-6A6F1B5B86F7}" presName="rootConnector" presStyleLbl="node3" presStyleIdx="0" presStyleCnt="14"/>
      <dgm:spPr/>
      <dgm:t>
        <a:bodyPr/>
        <a:lstStyle/>
        <a:p>
          <a:endParaRPr lang="it-IT"/>
        </a:p>
      </dgm:t>
    </dgm:pt>
    <dgm:pt modelId="{4963EBEE-67A5-405F-AE40-3598BCB1D6BC}" type="pres">
      <dgm:prSet presAssocID="{DD8CC07B-5C88-427D-9A8C-6A6F1B5B86F7}" presName="hierChild4" presStyleCnt="0"/>
      <dgm:spPr/>
    </dgm:pt>
    <dgm:pt modelId="{A4E9E789-D29B-4452-B991-88561417B176}" type="pres">
      <dgm:prSet presAssocID="{DD8CC07B-5C88-427D-9A8C-6A6F1B5B86F7}" presName="hierChild5" presStyleCnt="0"/>
      <dgm:spPr/>
    </dgm:pt>
    <dgm:pt modelId="{B9E0376B-0551-43A3-BE62-74BC4A753FFB}" type="pres">
      <dgm:prSet presAssocID="{9500F087-DE96-4FA6-AC52-CC9AC07E9DD3}" presName="Name37" presStyleLbl="parChTrans1D3" presStyleIdx="1" presStyleCnt="14"/>
      <dgm:spPr/>
      <dgm:t>
        <a:bodyPr/>
        <a:lstStyle/>
        <a:p>
          <a:endParaRPr lang="it-IT"/>
        </a:p>
      </dgm:t>
    </dgm:pt>
    <dgm:pt modelId="{21AD14F4-6FEE-456B-8F39-798538E045EC}" type="pres">
      <dgm:prSet presAssocID="{7B8A38B7-2390-434B-A8C1-D580445D431F}" presName="hierRoot2" presStyleCnt="0">
        <dgm:presLayoutVars>
          <dgm:hierBranch val="init"/>
        </dgm:presLayoutVars>
      </dgm:prSet>
      <dgm:spPr/>
    </dgm:pt>
    <dgm:pt modelId="{3C96B401-CFA4-44AE-97D0-42F1A3D7F8A6}" type="pres">
      <dgm:prSet presAssocID="{7B8A38B7-2390-434B-A8C1-D580445D431F}" presName="rootComposite" presStyleCnt="0"/>
      <dgm:spPr/>
    </dgm:pt>
    <dgm:pt modelId="{963DB06F-031F-4A59-A347-0498C446CA6C}" type="pres">
      <dgm:prSet presAssocID="{7B8A38B7-2390-434B-A8C1-D580445D431F}" presName="rootText" presStyleLbl="node3" presStyleIdx="1" presStyleCnt="14" custScaleX="136792" custLinFactNeighborX="-13849">
        <dgm:presLayoutVars>
          <dgm:chPref val="3"/>
        </dgm:presLayoutVars>
      </dgm:prSet>
      <dgm:spPr/>
      <dgm:t>
        <a:bodyPr/>
        <a:lstStyle/>
        <a:p>
          <a:endParaRPr lang="it-IT"/>
        </a:p>
      </dgm:t>
    </dgm:pt>
    <dgm:pt modelId="{93503924-0CE7-4306-8B42-E2F9E53A6C81}" type="pres">
      <dgm:prSet presAssocID="{7B8A38B7-2390-434B-A8C1-D580445D431F}" presName="rootConnector" presStyleLbl="node3" presStyleIdx="1" presStyleCnt="14"/>
      <dgm:spPr/>
      <dgm:t>
        <a:bodyPr/>
        <a:lstStyle/>
        <a:p>
          <a:endParaRPr lang="it-IT"/>
        </a:p>
      </dgm:t>
    </dgm:pt>
    <dgm:pt modelId="{6ACC72E0-FB79-4F20-87C3-D6D39002A385}" type="pres">
      <dgm:prSet presAssocID="{7B8A38B7-2390-434B-A8C1-D580445D431F}" presName="hierChild4" presStyleCnt="0"/>
      <dgm:spPr/>
    </dgm:pt>
    <dgm:pt modelId="{E5546B47-8B79-46FB-AD8F-E98CC4A587EE}" type="pres">
      <dgm:prSet presAssocID="{7B8A38B7-2390-434B-A8C1-D580445D431F}" presName="hierChild5" presStyleCnt="0"/>
      <dgm:spPr/>
    </dgm:pt>
    <dgm:pt modelId="{5E0DBD19-B2FF-497B-B0A7-4948F6F1DE23}" type="pres">
      <dgm:prSet presAssocID="{2B596703-A00F-4C29-A709-C1FEE138CF4B}" presName="Name37" presStyleLbl="parChTrans1D3" presStyleIdx="2" presStyleCnt="14"/>
      <dgm:spPr/>
      <dgm:t>
        <a:bodyPr/>
        <a:lstStyle/>
        <a:p>
          <a:endParaRPr lang="it-IT"/>
        </a:p>
      </dgm:t>
    </dgm:pt>
    <dgm:pt modelId="{93375A69-B436-4A13-96A9-E8A6B07B5506}" type="pres">
      <dgm:prSet presAssocID="{BCB7A981-AFC6-4D19-B14F-8470EF2F4955}" presName="hierRoot2" presStyleCnt="0">
        <dgm:presLayoutVars>
          <dgm:hierBranch val="init"/>
        </dgm:presLayoutVars>
      </dgm:prSet>
      <dgm:spPr/>
    </dgm:pt>
    <dgm:pt modelId="{1AD97381-0D97-4C5A-AD9C-676A35139258}" type="pres">
      <dgm:prSet presAssocID="{BCB7A981-AFC6-4D19-B14F-8470EF2F4955}" presName="rootComposite" presStyleCnt="0"/>
      <dgm:spPr/>
    </dgm:pt>
    <dgm:pt modelId="{A4393610-64C9-438D-92AF-403E678E52FD}" type="pres">
      <dgm:prSet presAssocID="{BCB7A981-AFC6-4D19-B14F-8470EF2F4955}" presName="rootText" presStyleLbl="node3" presStyleIdx="2" presStyleCnt="14" custScaleX="136792" custLinFactNeighborX="-15362">
        <dgm:presLayoutVars>
          <dgm:chPref val="3"/>
        </dgm:presLayoutVars>
      </dgm:prSet>
      <dgm:spPr/>
      <dgm:t>
        <a:bodyPr/>
        <a:lstStyle/>
        <a:p>
          <a:endParaRPr lang="it-IT"/>
        </a:p>
      </dgm:t>
    </dgm:pt>
    <dgm:pt modelId="{C3348EAE-D4E0-4B91-8F81-EB950B171C7F}" type="pres">
      <dgm:prSet presAssocID="{BCB7A981-AFC6-4D19-B14F-8470EF2F4955}" presName="rootConnector" presStyleLbl="node3" presStyleIdx="2" presStyleCnt="14"/>
      <dgm:spPr/>
      <dgm:t>
        <a:bodyPr/>
        <a:lstStyle/>
        <a:p>
          <a:endParaRPr lang="it-IT"/>
        </a:p>
      </dgm:t>
    </dgm:pt>
    <dgm:pt modelId="{E26F95F9-5453-4D42-9E4A-CE39F5574BA2}" type="pres">
      <dgm:prSet presAssocID="{BCB7A981-AFC6-4D19-B14F-8470EF2F4955}" presName="hierChild4" presStyleCnt="0"/>
      <dgm:spPr/>
    </dgm:pt>
    <dgm:pt modelId="{D09E46D1-988D-441C-8C33-FCB4BD7F329A}" type="pres">
      <dgm:prSet presAssocID="{BCB7A981-AFC6-4D19-B14F-8470EF2F4955}" presName="hierChild5" presStyleCnt="0"/>
      <dgm:spPr/>
    </dgm:pt>
    <dgm:pt modelId="{381EC621-3A0A-4DBA-88B1-56E59D293BDF}" type="pres">
      <dgm:prSet presAssocID="{FB2E49A4-47FF-47A9-A9DE-8B250AEBF619}" presName="hierChild5" presStyleCnt="0"/>
      <dgm:spPr/>
    </dgm:pt>
    <dgm:pt modelId="{C358F9E3-D587-4C99-8F77-9C16B9A949D0}" type="pres">
      <dgm:prSet presAssocID="{1D80F2DC-CBC6-4A5E-A819-E97A961CC8D5}" presName="Name37" presStyleLbl="parChTrans1D2" presStyleIdx="1" presStyleCnt="4"/>
      <dgm:spPr/>
      <dgm:t>
        <a:bodyPr/>
        <a:lstStyle/>
        <a:p>
          <a:endParaRPr lang="it-IT"/>
        </a:p>
      </dgm:t>
    </dgm:pt>
    <dgm:pt modelId="{31882B10-6449-4199-BB28-07AB42BDBB0B}" type="pres">
      <dgm:prSet presAssocID="{B228330F-13C8-44B5-B5E1-4FB19C75D0A1}" presName="hierRoot2" presStyleCnt="0">
        <dgm:presLayoutVars>
          <dgm:hierBranch val="init"/>
        </dgm:presLayoutVars>
      </dgm:prSet>
      <dgm:spPr/>
    </dgm:pt>
    <dgm:pt modelId="{C2794900-9E6A-4BF9-BD2A-DEC7C62E7135}" type="pres">
      <dgm:prSet presAssocID="{B228330F-13C8-44B5-B5E1-4FB19C75D0A1}" presName="rootComposite" presStyleCnt="0"/>
      <dgm:spPr/>
    </dgm:pt>
    <dgm:pt modelId="{EBE4DC2B-E8E8-4829-9481-C3DFEDCBC16D}" type="pres">
      <dgm:prSet presAssocID="{B228330F-13C8-44B5-B5E1-4FB19C75D0A1}" presName="rootText" presStyleLbl="node2" presStyleIdx="1" presStyleCnt="4" custScaleX="136792" custLinFactNeighborX="1535">
        <dgm:presLayoutVars>
          <dgm:chPref val="3"/>
        </dgm:presLayoutVars>
      </dgm:prSet>
      <dgm:spPr/>
      <dgm:t>
        <a:bodyPr/>
        <a:lstStyle/>
        <a:p>
          <a:endParaRPr lang="it-IT"/>
        </a:p>
      </dgm:t>
    </dgm:pt>
    <dgm:pt modelId="{2FB23BB3-7FFF-41C6-920A-4AAE547C02EE}" type="pres">
      <dgm:prSet presAssocID="{B228330F-13C8-44B5-B5E1-4FB19C75D0A1}" presName="rootConnector" presStyleLbl="node2" presStyleIdx="1" presStyleCnt="4"/>
      <dgm:spPr/>
      <dgm:t>
        <a:bodyPr/>
        <a:lstStyle/>
        <a:p>
          <a:endParaRPr lang="it-IT"/>
        </a:p>
      </dgm:t>
    </dgm:pt>
    <dgm:pt modelId="{AFF2E1A3-C2DC-4CE1-9264-2074B2119DD6}" type="pres">
      <dgm:prSet presAssocID="{B228330F-13C8-44B5-B5E1-4FB19C75D0A1}" presName="hierChild4" presStyleCnt="0"/>
      <dgm:spPr/>
    </dgm:pt>
    <dgm:pt modelId="{00E6B7CF-3A7D-4096-80AE-312890FA20F7}" type="pres">
      <dgm:prSet presAssocID="{24D83761-FF33-4733-8CE9-CD21D8D720E2}" presName="Name37" presStyleLbl="parChTrans1D3" presStyleIdx="3" presStyleCnt="14"/>
      <dgm:spPr/>
      <dgm:t>
        <a:bodyPr/>
        <a:lstStyle/>
        <a:p>
          <a:endParaRPr lang="it-IT"/>
        </a:p>
      </dgm:t>
    </dgm:pt>
    <dgm:pt modelId="{F068DA0B-5BB7-4A26-B5D2-605307216611}" type="pres">
      <dgm:prSet presAssocID="{39F7E7EE-DCA2-4E7B-BE45-C0AF2AE13D29}" presName="hierRoot2" presStyleCnt="0">
        <dgm:presLayoutVars>
          <dgm:hierBranch val="init"/>
        </dgm:presLayoutVars>
      </dgm:prSet>
      <dgm:spPr/>
    </dgm:pt>
    <dgm:pt modelId="{910C6248-5584-469C-AD12-C1948624D53D}" type="pres">
      <dgm:prSet presAssocID="{39F7E7EE-DCA2-4E7B-BE45-C0AF2AE13D29}" presName="rootComposite" presStyleCnt="0"/>
      <dgm:spPr/>
    </dgm:pt>
    <dgm:pt modelId="{462F0F02-6904-428B-B690-47CC8FE0D353}" type="pres">
      <dgm:prSet presAssocID="{39F7E7EE-DCA2-4E7B-BE45-C0AF2AE13D29}" presName="rootText" presStyleLbl="node3" presStyleIdx="3" presStyleCnt="14" custScaleX="136792" custLinFactNeighborX="-7472">
        <dgm:presLayoutVars>
          <dgm:chPref val="3"/>
        </dgm:presLayoutVars>
      </dgm:prSet>
      <dgm:spPr/>
      <dgm:t>
        <a:bodyPr/>
        <a:lstStyle/>
        <a:p>
          <a:endParaRPr lang="it-IT"/>
        </a:p>
      </dgm:t>
    </dgm:pt>
    <dgm:pt modelId="{E4EB6C1F-FAF7-4D4F-83D5-7F978855E9EF}" type="pres">
      <dgm:prSet presAssocID="{39F7E7EE-DCA2-4E7B-BE45-C0AF2AE13D29}" presName="rootConnector" presStyleLbl="node3" presStyleIdx="3" presStyleCnt="14"/>
      <dgm:spPr/>
      <dgm:t>
        <a:bodyPr/>
        <a:lstStyle/>
        <a:p>
          <a:endParaRPr lang="it-IT"/>
        </a:p>
      </dgm:t>
    </dgm:pt>
    <dgm:pt modelId="{4C85389C-84BF-477F-9227-D6A4B4C0293B}" type="pres">
      <dgm:prSet presAssocID="{39F7E7EE-DCA2-4E7B-BE45-C0AF2AE13D29}" presName="hierChild4" presStyleCnt="0"/>
      <dgm:spPr/>
    </dgm:pt>
    <dgm:pt modelId="{2175FF1E-5374-4ADF-9DF6-70A024737673}" type="pres">
      <dgm:prSet presAssocID="{39F7E7EE-DCA2-4E7B-BE45-C0AF2AE13D29}" presName="hierChild5" presStyleCnt="0"/>
      <dgm:spPr/>
    </dgm:pt>
    <dgm:pt modelId="{675ECD35-9948-42D8-ABCE-0FAE87D191C6}" type="pres">
      <dgm:prSet presAssocID="{AFE6D882-1181-4733-ABA3-3D4ECF5111E9}" presName="Name37" presStyleLbl="parChTrans1D3" presStyleIdx="4" presStyleCnt="14"/>
      <dgm:spPr/>
      <dgm:t>
        <a:bodyPr/>
        <a:lstStyle/>
        <a:p>
          <a:endParaRPr lang="it-IT"/>
        </a:p>
      </dgm:t>
    </dgm:pt>
    <dgm:pt modelId="{0FF0F823-FF68-4D26-9301-9E42143FF48E}" type="pres">
      <dgm:prSet presAssocID="{6BF20776-CA90-4C8D-BF8D-E2DE96CD8122}" presName="hierRoot2" presStyleCnt="0">
        <dgm:presLayoutVars>
          <dgm:hierBranch val="init"/>
        </dgm:presLayoutVars>
      </dgm:prSet>
      <dgm:spPr/>
    </dgm:pt>
    <dgm:pt modelId="{FEF726ED-98DD-4A16-B3DD-3918C250FB12}" type="pres">
      <dgm:prSet presAssocID="{6BF20776-CA90-4C8D-BF8D-E2DE96CD8122}" presName="rootComposite" presStyleCnt="0"/>
      <dgm:spPr/>
    </dgm:pt>
    <dgm:pt modelId="{B636C2CD-755D-4250-B473-FC4E5FB889A4}" type="pres">
      <dgm:prSet presAssocID="{6BF20776-CA90-4C8D-BF8D-E2DE96CD8122}" presName="rootText" presStyleLbl="node3" presStyleIdx="4" presStyleCnt="14" custScaleX="136792" custLinFactNeighborX="-7487">
        <dgm:presLayoutVars>
          <dgm:chPref val="3"/>
        </dgm:presLayoutVars>
      </dgm:prSet>
      <dgm:spPr/>
      <dgm:t>
        <a:bodyPr/>
        <a:lstStyle/>
        <a:p>
          <a:endParaRPr lang="it-IT"/>
        </a:p>
      </dgm:t>
    </dgm:pt>
    <dgm:pt modelId="{DA748DAF-B392-4598-8E57-89445BDB1129}" type="pres">
      <dgm:prSet presAssocID="{6BF20776-CA90-4C8D-BF8D-E2DE96CD8122}" presName="rootConnector" presStyleLbl="node3" presStyleIdx="4" presStyleCnt="14"/>
      <dgm:spPr/>
      <dgm:t>
        <a:bodyPr/>
        <a:lstStyle/>
        <a:p>
          <a:endParaRPr lang="it-IT"/>
        </a:p>
      </dgm:t>
    </dgm:pt>
    <dgm:pt modelId="{DD0687C3-A48C-4EF0-B8D2-32FF01DD5F1A}" type="pres">
      <dgm:prSet presAssocID="{6BF20776-CA90-4C8D-BF8D-E2DE96CD8122}" presName="hierChild4" presStyleCnt="0"/>
      <dgm:spPr/>
    </dgm:pt>
    <dgm:pt modelId="{AAE5C145-9B64-4DE1-88F2-7DD89933C1B2}" type="pres">
      <dgm:prSet presAssocID="{6BF20776-CA90-4C8D-BF8D-E2DE96CD8122}" presName="hierChild5" presStyleCnt="0"/>
      <dgm:spPr/>
    </dgm:pt>
    <dgm:pt modelId="{999C5EEC-C47C-4FCA-90F5-5A2308B5A7FC}" type="pres">
      <dgm:prSet presAssocID="{F8E67180-3406-4BFE-A6C2-305F92522ECB}" presName="Name37" presStyleLbl="parChTrans1D3" presStyleIdx="5" presStyleCnt="14"/>
      <dgm:spPr/>
      <dgm:t>
        <a:bodyPr/>
        <a:lstStyle/>
        <a:p>
          <a:endParaRPr lang="it-IT"/>
        </a:p>
      </dgm:t>
    </dgm:pt>
    <dgm:pt modelId="{049F0B33-2D68-488A-8F5C-38B3C736898E}" type="pres">
      <dgm:prSet presAssocID="{C1BC87EA-065E-4379-A2AE-6676EFDE596B}" presName="hierRoot2" presStyleCnt="0">
        <dgm:presLayoutVars>
          <dgm:hierBranch val="init"/>
        </dgm:presLayoutVars>
      </dgm:prSet>
      <dgm:spPr/>
    </dgm:pt>
    <dgm:pt modelId="{3B98DA76-6332-473E-BA16-DE82246F437C}" type="pres">
      <dgm:prSet presAssocID="{C1BC87EA-065E-4379-A2AE-6676EFDE596B}" presName="rootComposite" presStyleCnt="0"/>
      <dgm:spPr/>
    </dgm:pt>
    <dgm:pt modelId="{A0ACA78B-887A-477B-952F-BB7531FE121E}" type="pres">
      <dgm:prSet presAssocID="{C1BC87EA-065E-4379-A2AE-6676EFDE596B}" presName="rootText" presStyleLbl="node3" presStyleIdx="5" presStyleCnt="14" custScaleX="136792" custLinFactNeighborX="-8986">
        <dgm:presLayoutVars>
          <dgm:chPref val="3"/>
        </dgm:presLayoutVars>
      </dgm:prSet>
      <dgm:spPr/>
      <dgm:t>
        <a:bodyPr/>
        <a:lstStyle/>
        <a:p>
          <a:endParaRPr lang="it-IT"/>
        </a:p>
      </dgm:t>
    </dgm:pt>
    <dgm:pt modelId="{DFF34ACA-9147-45C9-81BC-11ECFADD2163}" type="pres">
      <dgm:prSet presAssocID="{C1BC87EA-065E-4379-A2AE-6676EFDE596B}" presName="rootConnector" presStyleLbl="node3" presStyleIdx="5" presStyleCnt="14"/>
      <dgm:spPr/>
      <dgm:t>
        <a:bodyPr/>
        <a:lstStyle/>
        <a:p>
          <a:endParaRPr lang="it-IT"/>
        </a:p>
      </dgm:t>
    </dgm:pt>
    <dgm:pt modelId="{9D49BD2D-5D7A-4FB3-B2A3-C4D7AAFA79F3}" type="pres">
      <dgm:prSet presAssocID="{C1BC87EA-065E-4379-A2AE-6676EFDE596B}" presName="hierChild4" presStyleCnt="0"/>
      <dgm:spPr/>
    </dgm:pt>
    <dgm:pt modelId="{39D641EC-60AF-4B63-9823-762A16E7DC42}" type="pres">
      <dgm:prSet presAssocID="{C1BC87EA-065E-4379-A2AE-6676EFDE596B}" presName="hierChild5" presStyleCnt="0"/>
      <dgm:spPr/>
    </dgm:pt>
    <dgm:pt modelId="{D1052962-D54B-4EB4-A67A-CFA383D6806E}" type="pres">
      <dgm:prSet presAssocID="{02D8B972-3825-4702-A1E7-89CE829AA50E}" presName="Name37" presStyleLbl="parChTrans1D3" presStyleIdx="6" presStyleCnt="14"/>
      <dgm:spPr/>
      <dgm:t>
        <a:bodyPr/>
        <a:lstStyle/>
        <a:p>
          <a:endParaRPr lang="it-IT"/>
        </a:p>
      </dgm:t>
    </dgm:pt>
    <dgm:pt modelId="{4B2ED35B-0EE1-4093-8B54-28DD25ED10A6}" type="pres">
      <dgm:prSet presAssocID="{EBDF45BC-3A51-4071-90A8-AED37FCB9BEE}" presName="hierRoot2" presStyleCnt="0">
        <dgm:presLayoutVars>
          <dgm:hierBranch val="init"/>
        </dgm:presLayoutVars>
      </dgm:prSet>
      <dgm:spPr/>
    </dgm:pt>
    <dgm:pt modelId="{0E78C1A8-A4FF-4F15-94AC-DF31BBD3610C}" type="pres">
      <dgm:prSet presAssocID="{EBDF45BC-3A51-4071-90A8-AED37FCB9BEE}" presName="rootComposite" presStyleCnt="0"/>
      <dgm:spPr/>
    </dgm:pt>
    <dgm:pt modelId="{38B10E2D-123A-4C19-843A-139D4EB29E16}" type="pres">
      <dgm:prSet presAssocID="{EBDF45BC-3A51-4071-90A8-AED37FCB9BEE}" presName="rootText" presStyleLbl="node3" presStyleIdx="6" presStyleCnt="14" custScaleX="136792" custLinFactNeighborX="-8986">
        <dgm:presLayoutVars>
          <dgm:chPref val="3"/>
        </dgm:presLayoutVars>
      </dgm:prSet>
      <dgm:spPr/>
      <dgm:t>
        <a:bodyPr/>
        <a:lstStyle/>
        <a:p>
          <a:endParaRPr lang="it-IT"/>
        </a:p>
      </dgm:t>
    </dgm:pt>
    <dgm:pt modelId="{4879B914-E810-406E-9BD2-865F3E2BA84C}" type="pres">
      <dgm:prSet presAssocID="{EBDF45BC-3A51-4071-90A8-AED37FCB9BEE}" presName="rootConnector" presStyleLbl="node3" presStyleIdx="6" presStyleCnt="14"/>
      <dgm:spPr/>
      <dgm:t>
        <a:bodyPr/>
        <a:lstStyle/>
        <a:p>
          <a:endParaRPr lang="it-IT"/>
        </a:p>
      </dgm:t>
    </dgm:pt>
    <dgm:pt modelId="{EC5E5961-4C61-4125-8E17-FB2A4E967704}" type="pres">
      <dgm:prSet presAssocID="{EBDF45BC-3A51-4071-90A8-AED37FCB9BEE}" presName="hierChild4" presStyleCnt="0"/>
      <dgm:spPr/>
    </dgm:pt>
    <dgm:pt modelId="{C0A3F56C-F27D-4DCD-B2AB-19B5D73FC490}" type="pres">
      <dgm:prSet presAssocID="{EBDF45BC-3A51-4071-90A8-AED37FCB9BEE}" presName="hierChild5" presStyleCnt="0"/>
      <dgm:spPr/>
    </dgm:pt>
    <dgm:pt modelId="{E0CD7896-C2EA-4B1C-A11F-37D689DF4E3B}" type="pres">
      <dgm:prSet presAssocID="{2033AF90-1941-441D-BBFF-5BEC9BE8A4BF}" presName="Name37" presStyleLbl="parChTrans1D3" presStyleIdx="7" presStyleCnt="14"/>
      <dgm:spPr/>
      <dgm:t>
        <a:bodyPr/>
        <a:lstStyle/>
        <a:p>
          <a:endParaRPr lang="it-IT"/>
        </a:p>
      </dgm:t>
    </dgm:pt>
    <dgm:pt modelId="{65309D33-9887-495A-AAD4-42EAE810E2A8}" type="pres">
      <dgm:prSet presAssocID="{3B7110C8-8E37-43E7-97C4-EDF11822DF79}" presName="hierRoot2" presStyleCnt="0">
        <dgm:presLayoutVars>
          <dgm:hierBranch val="init"/>
        </dgm:presLayoutVars>
      </dgm:prSet>
      <dgm:spPr/>
    </dgm:pt>
    <dgm:pt modelId="{3F39106E-60E0-4AEF-B99B-EAFDFD7B1E51}" type="pres">
      <dgm:prSet presAssocID="{3B7110C8-8E37-43E7-97C4-EDF11822DF79}" presName="rootComposite" presStyleCnt="0"/>
      <dgm:spPr/>
    </dgm:pt>
    <dgm:pt modelId="{C19BFD91-1DB7-46D2-9F66-AEFFF85A56AF}" type="pres">
      <dgm:prSet presAssocID="{3B7110C8-8E37-43E7-97C4-EDF11822DF79}" presName="rootText" presStyleLbl="node3" presStyleIdx="7" presStyleCnt="14" custScaleX="136792" custLinFactNeighborX="-7472">
        <dgm:presLayoutVars>
          <dgm:chPref val="3"/>
        </dgm:presLayoutVars>
      </dgm:prSet>
      <dgm:spPr/>
      <dgm:t>
        <a:bodyPr/>
        <a:lstStyle/>
        <a:p>
          <a:endParaRPr lang="it-IT"/>
        </a:p>
      </dgm:t>
    </dgm:pt>
    <dgm:pt modelId="{05358C78-138C-4A64-AEFC-77899321045E}" type="pres">
      <dgm:prSet presAssocID="{3B7110C8-8E37-43E7-97C4-EDF11822DF79}" presName="rootConnector" presStyleLbl="node3" presStyleIdx="7" presStyleCnt="14"/>
      <dgm:spPr/>
      <dgm:t>
        <a:bodyPr/>
        <a:lstStyle/>
        <a:p>
          <a:endParaRPr lang="it-IT"/>
        </a:p>
      </dgm:t>
    </dgm:pt>
    <dgm:pt modelId="{86E21B4F-1CCE-43E7-9D4F-9A3B9CBC5BFA}" type="pres">
      <dgm:prSet presAssocID="{3B7110C8-8E37-43E7-97C4-EDF11822DF79}" presName="hierChild4" presStyleCnt="0"/>
      <dgm:spPr/>
    </dgm:pt>
    <dgm:pt modelId="{20876496-A870-42FC-BF7B-4F141CDBCAED}" type="pres">
      <dgm:prSet presAssocID="{3B7110C8-8E37-43E7-97C4-EDF11822DF79}" presName="hierChild5" presStyleCnt="0"/>
      <dgm:spPr/>
    </dgm:pt>
    <dgm:pt modelId="{2BFD9CFB-CD10-40BC-AD45-4ADC04E9121D}" type="pres">
      <dgm:prSet presAssocID="{B228330F-13C8-44B5-B5E1-4FB19C75D0A1}" presName="hierChild5" presStyleCnt="0"/>
      <dgm:spPr/>
    </dgm:pt>
    <dgm:pt modelId="{A27B7D87-5F41-4B44-8A32-D87EEB36C54A}" type="pres">
      <dgm:prSet presAssocID="{1466AF1B-2AF1-4AB0-AD24-BF067DD1FB1D}" presName="Name37" presStyleLbl="parChTrans1D2" presStyleIdx="2" presStyleCnt="4"/>
      <dgm:spPr/>
      <dgm:t>
        <a:bodyPr/>
        <a:lstStyle/>
        <a:p>
          <a:endParaRPr lang="it-IT"/>
        </a:p>
      </dgm:t>
    </dgm:pt>
    <dgm:pt modelId="{160C7BE9-98BA-4C71-8D01-2108BB5B49C5}" type="pres">
      <dgm:prSet presAssocID="{814A4F46-077E-4492-9B0F-E82B52784516}" presName="hierRoot2" presStyleCnt="0">
        <dgm:presLayoutVars>
          <dgm:hierBranch val="init"/>
        </dgm:presLayoutVars>
      </dgm:prSet>
      <dgm:spPr/>
    </dgm:pt>
    <dgm:pt modelId="{8DA950CD-9FDD-4F33-9109-A46662A2932D}" type="pres">
      <dgm:prSet presAssocID="{814A4F46-077E-4492-9B0F-E82B52784516}" presName="rootComposite" presStyleCnt="0"/>
      <dgm:spPr/>
    </dgm:pt>
    <dgm:pt modelId="{CC5F407E-78B7-4FAC-BCD6-A40273CA087A}" type="pres">
      <dgm:prSet presAssocID="{814A4F46-077E-4492-9B0F-E82B52784516}" presName="rootText" presStyleLbl="node2" presStyleIdx="2" presStyleCnt="4" custScaleX="136792" custLinFactNeighborX="16670">
        <dgm:presLayoutVars>
          <dgm:chPref val="3"/>
        </dgm:presLayoutVars>
      </dgm:prSet>
      <dgm:spPr/>
      <dgm:t>
        <a:bodyPr/>
        <a:lstStyle/>
        <a:p>
          <a:endParaRPr lang="it-IT"/>
        </a:p>
      </dgm:t>
    </dgm:pt>
    <dgm:pt modelId="{7269F154-4099-4503-952F-7939382C9413}" type="pres">
      <dgm:prSet presAssocID="{814A4F46-077E-4492-9B0F-E82B52784516}" presName="rootConnector" presStyleLbl="node2" presStyleIdx="2" presStyleCnt="4"/>
      <dgm:spPr/>
      <dgm:t>
        <a:bodyPr/>
        <a:lstStyle/>
        <a:p>
          <a:endParaRPr lang="it-IT"/>
        </a:p>
      </dgm:t>
    </dgm:pt>
    <dgm:pt modelId="{485A54DA-1913-4039-984D-710675578EEC}" type="pres">
      <dgm:prSet presAssocID="{814A4F46-077E-4492-9B0F-E82B52784516}" presName="hierChild4" presStyleCnt="0"/>
      <dgm:spPr/>
    </dgm:pt>
    <dgm:pt modelId="{2F8A844A-5EE9-4DBA-BA68-9824AF95391E}" type="pres">
      <dgm:prSet presAssocID="{5AC73120-1B11-40DE-9654-38BF0A870344}" presName="Name37" presStyleLbl="parChTrans1D3" presStyleIdx="8" presStyleCnt="14"/>
      <dgm:spPr/>
      <dgm:t>
        <a:bodyPr/>
        <a:lstStyle/>
        <a:p>
          <a:endParaRPr lang="it-IT"/>
        </a:p>
      </dgm:t>
    </dgm:pt>
    <dgm:pt modelId="{80023FD7-3F3F-4268-9B4D-36275818383B}" type="pres">
      <dgm:prSet presAssocID="{E8ACE6B9-1E7C-457E-A7B4-4F332965178B}" presName="hierRoot2" presStyleCnt="0">
        <dgm:presLayoutVars>
          <dgm:hierBranch val="init"/>
        </dgm:presLayoutVars>
      </dgm:prSet>
      <dgm:spPr/>
    </dgm:pt>
    <dgm:pt modelId="{B7500FC9-6BF6-4341-BFF6-1ABBFD7AA828}" type="pres">
      <dgm:prSet presAssocID="{E8ACE6B9-1E7C-457E-A7B4-4F332965178B}" presName="rootComposite" presStyleCnt="0"/>
      <dgm:spPr/>
    </dgm:pt>
    <dgm:pt modelId="{0A529BED-BB31-425A-B439-6040B6FE18FB}" type="pres">
      <dgm:prSet presAssocID="{E8ACE6B9-1E7C-457E-A7B4-4F332965178B}" presName="rootText" presStyleLbl="node3" presStyleIdx="8" presStyleCnt="14" custScaleX="136792" custLinFactNeighborX="4361">
        <dgm:presLayoutVars>
          <dgm:chPref val="3"/>
        </dgm:presLayoutVars>
      </dgm:prSet>
      <dgm:spPr/>
      <dgm:t>
        <a:bodyPr/>
        <a:lstStyle/>
        <a:p>
          <a:endParaRPr lang="it-IT"/>
        </a:p>
      </dgm:t>
    </dgm:pt>
    <dgm:pt modelId="{9035A051-0427-4E51-892A-D6273F1B22A3}" type="pres">
      <dgm:prSet presAssocID="{E8ACE6B9-1E7C-457E-A7B4-4F332965178B}" presName="rootConnector" presStyleLbl="node3" presStyleIdx="8" presStyleCnt="14"/>
      <dgm:spPr/>
      <dgm:t>
        <a:bodyPr/>
        <a:lstStyle/>
        <a:p>
          <a:endParaRPr lang="it-IT"/>
        </a:p>
      </dgm:t>
    </dgm:pt>
    <dgm:pt modelId="{5A2A816F-AE41-495D-8125-E7FBFA981357}" type="pres">
      <dgm:prSet presAssocID="{E8ACE6B9-1E7C-457E-A7B4-4F332965178B}" presName="hierChild4" presStyleCnt="0"/>
      <dgm:spPr/>
    </dgm:pt>
    <dgm:pt modelId="{F17F52D9-D702-44BB-A74D-64A3F9202041}" type="pres">
      <dgm:prSet presAssocID="{E8ACE6B9-1E7C-457E-A7B4-4F332965178B}" presName="hierChild5" presStyleCnt="0"/>
      <dgm:spPr/>
    </dgm:pt>
    <dgm:pt modelId="{56D4FA16-4477-4251-97F4-FAA40F852A82}" type="pres">
      <dgm:prSet presAssocID="{E7A9CE49-5B86-4B4D-9852-42E88F32E9A6}" presName="Name37" presStyleLbl="parChTrans1D3" presStyleIdx="9" presStyleCnt="14"/>
      <dgm:spPr/>
      <dgm:t>
        <a:bodyPr/>
        <a:lstStyle/>
        <a:p>
          <a:endParaRPr lang="it-IT"/>
        </a:p>
      </dgm:t>
    </dgm:pt>
    <dgm:pt modelId="{9B151A55-10BC-417F-8378-761BC7F31FB2}" type="pres">
      <dgm:prSet presAssocID="{7ABB44D4-3CB0-4389-95B9-3FE9809BEAD2}" presName="hierRoot2" presStyleCnt="0">
        <dgm:presLayoutVars>
          <dgm:hierBranch val="init"/>
        </dgm:presLayoutVars>
      </dgm:prSet>
      <dgm:spPr/>
    </dgm:pt>
    <dgm:pt modelId="{C98FA16B-2E84-4DC7-A872-68E70504407C}" type="pres">
      <dgm:prSet presAssocID="{7ABB44D4-3CB0-4389-95B9-3FE9809BEAD2}" presName="rootComposite" presStyleCnt="0"/>
      <dgm:spPr/>
    </dgm:pt>
    <dgm:pt modelId="{8C773CC4-3E35-4E2E-AC3A-4CA2CBDF6CFD}" type="pres">
      <dgm:prSet presAssocID="{7ABB44D4-3CB0-4389-95B9-3FE9809BEAD2}" presName="rootText" presStyleLbl="node3" presStyleIdx="9" presStyleCnt="14" custScaleX="136792" custLinFactNeighborX="4361">
        <dgm:presLayoutVars>
          <dgm:chPref val="3"/>
        </dgm:presLayoutVars>
      </dgm:prSet>
      <dgm:spPr/>
      <dgm:t>
        <a:bodyPr/>
        <a:lstStyle/>
        <a:p>
          <a:endParaRPr lang="it-IT"/>
        </a:p>
      </dgm:t>
    </dgm:pt>
    <dgm:pt modelId="{A8500722-DB77-4F49-8D5B-CB16C5014FC8}" type="pres">
      <dgm:prSet presAssocID="{7ABB44D4-3CB0-4389-95B9-3FE9809BEAD2}" presName="rootConnector" presStyleLbl="node3" presStyleIdx="9" presStyleCnt="14"/>
      <dgm:spPr/>
      <dgm:t>
        <a:bodyPr/>
        <a:lstStyle/>
        <a:p>
          <a:endParaRPr lang="it-IT"/>
        </a:p>
      </dgm:t>
    </dgm:pt>
    <dgm:pt modelId="{8907D8F0-5D5A-4A4F-8715-275D21E88FF9}" type="pres">
      <dgm:prSet presAssocID="{7ABB44D4-3CB0-4389-95B9-3FE9809BEAD2}" presName="hierChild4" presStyleCnt="0"/>
      <dgm:spPr/>
    </dgm:pt>
    <dgm:pt modelId="{19761DA6-0276-4A41-A574-2D922BE33104}" type="pres">
      <dgm:prSet presAssocID="{7ABB44D4-3CB0-4389-95B9-3FE9809BEAD2}" presName="hierChild5" presStyleCnt="0"/>
      <dgm:spPr/>
    </dgm:pt>
    <dgm:pt modelId="{8705E95E-9D95-4CE6-B493-69138EBD9B38}" type="pres">
      <dgm:prSet presAssocID="{96875BCD-2FC1-4865-A39D-075AB285385C}" presName="Name37" presStyleLbl="parChTrans1D3" presStyleIdx="10" presStyleCnt="14"/>
      <dgm:spPr/>
      <dgm:t>
        <a:bodyPr/>
        <a:lstStyle/>
        <a:p>
          <a:endParaRPr lang="it-IT"/>
        </a:p>
      </dgm:t>
    </dgm:pt>
    <dgm:pt modelId="{CF525A42-DEB4-4F27-9778-CA2A3C945946}" type="pres">
      <dgm:prSet presAssocID="{5E93FBF2-8A9A-4E57-BEA1-DA7A0AF8D9F0}" presName="hierRoot2" presStyleCnt="0">
        <dgm:presLayoutVars>
          <dgm:hierBranch val="init"/>
        </dgm:presLayoutVars>
      </dgm:prSet>
      <dgm:spPr/>
    </dgm:pt>
    <dgm:pt modelId="{6F3712A8-2262-4DDF-B426-76E0FC377C25}" type="pres">
      <dgm:prSet presAssocID="{5E93FBF2-8A9A-4E57-BEA1-DA7A0AF8D9F0}" presName="rootComposite" presStyleCnt="0"/>
      <dgm:spPr/>
    </dgm:pt>
    <dgm:pt modelId="{0616CD9A-7ED1-4573-9471-8A007AF4D1AC}" type="pres">
      <dgm:prSet presAssocID="{5E93FBF2-8A9A-4E57-BEA1-DA7A0AF8D9F0}" presName="rootText" presStyleLbl="node3" presStyleIdx="10" presStyleCnt="14" custScaleX="136792" custLinFactNeighborX="4361">
        <dgm:presLayoutVars>
          <dgm:chPref val="3"/>
        </dgm:presLayoutVars>
      </dgm:prSet>
      <dgm:spPr/>
      <dgm:t>
        <a:bodyPr/>
        <a:lstStyle/>
        <a:p>
          <a:endParaRPr lang="it-IT"/>
        </a:p>
      </dgm:t>
    </dgm:pt>
    <dgm:pt modelId="{49A9B332-7451-49FF-9E26-8F60EFDB0331}" type="pres">
      <dgm:prSet presAssocID="{5E93FBF2-8A9A-4E57-BEA1-DA7A0AF8D9F0}" presName="rootConnector" presStyleLbl="node3" presStyleIdx="10" presStyleCnt="14"/>
      <dgm:spPr/>
      <dgm:t>
        <a:bodyPr/>
        <a:lstStyle/>
        <a:p>
          <a:endParaRPr lang="it-IT"/>
        </a:p>
      </dgm:t>
    </dgm:pt>
    <dgm:pt modelId="{1000A822-F7FC-421A-B176-044D6C627629}" type="pres">
      <dgm:prSet presAssocID="{5E93FBF2-8A9A-4E57-BEA1-DA7A0AF8D9F0}" presName="hierChild4" presStyleCnt="0"/>
      <dgm:spPr/>
    </dgm:pt>
    <dgm:pt modelId="{B04FFE10-86AC-4F1B-BC8B-B12BC6C58C21}" type="pres">
      <dgm:prSet presAssocID="{5E93FBF2-8A9A-4E57-BEA1-DA7A0AF8D9F0}" presName="hierChild5" presStyleCnt="0"/>
      <dgm:spPr/>
    </dgm:pt>
    <dgm:pt modelId="{8C6BC0C6-09E8-4D84-87BB-B0CA09819E13}" type="pres">
      <dgm:prSet presAssocID="{814A4F46-077E-4492-9B0F-E82B52784516}" presName="hierChild5" presStyleCnt="0"/>
      <dgm:spPr/>
    </dgm:pt>
    <dgm:pt modelId="{949BB069-4971-4F2B-BDE0-6A3422348A84}" type="pres">
      <dgm:prSet presAssocID="{DDD9A8BA-CC62-4CF3-90CB-9D1483AC3BBB}" presName="Name37" presStyleLbl="parChTrans1D2" presStyleIdx="3" presStyleCnt="4"/>
      <dgm:spPr/>
      <dgm:t>
        <a:bodyPr/>
        <a:lstStyle/>
        <a:p>
          <a:endParaRPr lang="it-IT"/>
        </a:p>
      </dgm:t>
    </dgm:pt>
    <dgm:pt modelId="{404235B1-7871-474E-B758-F78B0E09E5DC}" type="pres">
      <dgm:prSet presAssocID="{91C2E403-10F8-4A34-A308-BB9A56200418}" presName="hierRoot2" presStyleCnt="0">
        <dgm:presLayoutVars>
          <dgm:hierBranch val="init"/>
        </dgm:presLayoutVars>
      </dgm:prSet>
      <dgm:spPr/>
    </dgm:pt>
    <dgm:pt modelId="{546BBA24-92B0-456E-B6A5-0CD233F1CD32}" type="pres">
      <dgm:prSet presAssocID="{91C2E403-10F8-4A34-A308-BB9A56200418}" presName="rootComposite" presStyleCnt="0"/>
      <dgm:spPr/>
    </dgm:pt>
    <dgm:pt modelId="{EFF24FD9-33E5-48BE-84FE-CB2923223EC9}" type="pres">
      <dgm:prSet presAssocID="{91C2E403-10F8-4A34-A308-BB9A56200418}" presName="rootText" presStyleLbl="node2" presStyleIdx="3" presStyleCnt="4" custScaleX="136792" custLinFactNeighborX="23047">
        <dgm:presLayoutVars>
          <dgm:chPref val="3"/>
        </dgm:presLayoutVars>
      </dgm:prSet>
      <dgm:spPr/>
      <dgm:t>
        <a:bodyPr/>
        <a:lstStyle/>
        <a:p>
          <a:endParaRPr lang="it-IT"/>
        </a:p>
      </dgm:t>
    </dgm:pt>
    <dgm:pt modelId="{A7B88D47-CCA3-4059-BFF3-F1E7B1A22C57}" type="pres">
      <dgm:prSet presAssocID="{91C2E403-10F8-4A34-A308-BB9A56200418}" presName="rootConnector" presStyleLbl="node2" presStyleIdx="3" presStyleCnt="4"/>
      <dgm:spPr/>
      <dgm:t>
        <a:bodyPr/>
        <a:lstStyle/>
        <a:p>
          <a:endParaRPr lang="it-IT"/>
        </a:p>
      </dgm:t>
    </dgm:pt>
    <dgm:pt modelId="{CF61F2A7-4C63-40D7-9434-A33F0F4C457E}" type="pres">
      <dgm:prSet presAssocID="{91C2E403-10F8-4A34-A308-BB9A56200418}" presName="hierChild4" presStyleCnt="0"/>
      <dgm:spPr/>
    </dgm:pt>
    <dgm:pt modelId="{4B20ACC9-BC4A-450C-BFDD-EEBA41222091}" type="pres">
      <dgm:prSet presAssocID="{D542BE00-1C74-43E2-B69D-A23640DFEF42}" presName="Name37" presStyleLbl="parChTrans1D3" presStyleIdx="11" presStyleCnt="14"/>
      <dgm:spPr/>
      <dgm:t>
        <a:bodyPr/>
        <a:lstStyle/>
        <a:p>
          <a:endParaRPr lang="it-IT"/>
        </a:p>
      </dgm:t>
    </dgm:pt>
    <dgm:pt modelId="{DDFAE90B-DD3D-49B5-B326-91BA943EDF72}" type="pres">
      <dgm:prSet presAssocID="{5B8DB898-D4FE-4D35-B670-841CC4E0D822}" presName="hierRoot2" presStyleCnt="0">
        <dgm:presLayoutVars>
          <dgm:hierBranch val="init"/>
        </dgm:presLayoutVars>
      </dgm:prSet>
      <dgm:spPr/>
    </dgm:pt>
    <dgm:pt modelId="{753109EB-51A7-41CD-ACBA-D25462BFE888}" type="pres">
      <dgm:prSet presAssocID="{5B8DB898-D4FE-4D35-B670-841CC4E0D822}" presName="rootComposite" presStyleCnt="0"/>
      <dgm:spPr/>
    </dgm:pt>
    <dgm:pt modelId="{2DCAC2F5-B044-4FFF-9F12-2FC936AD6676}" type="pres">
      <dgm:prSet presAssocID="{5B8DB898-D4FE-4D35-B670-841CC4E0D822}" presName="rootText" presStyleLbl="node3" presStyleIdx="11" presStyleCnt="14" custScaleX="136792" custLinFactNeighborX="18380">
        <dgm:presLayoutVars>
          <dgm:chPref val="3"/>
        </dgm:presLayoutVars>
      </dgm:prSet>
      <dgm:spPr/>
      <dgm:t>
        <a:bodyPr/>
        <a:lstStyle/>
        <a:p>
          <a:endParaRPr lang="it-IT"/>
        </a:p>
      </dgm:t>
    </dgm:pt>
    <dgm:pt modelId="{C8B62A50-23C0-474D-B408-AF2F4ED0F971}" type="pres">
      <dgm:prSet presAssocID="{5B8DB898-D4FE-4D35-B670-841CC4E0D822}" presName="rootConnector" presStyleLbl="node3" presStyleIdx="11" presStyleCnt="14"/>
      <dgm:spPr/>
      <dgm:t>
        <a:bodyPr/>
        <a:lstStyle/>
        <a:p>
          <a:endParaRPr lang="it-IT"/>
        </a:p>
      </dgm:t>
    </dgm:pt>
    <dgm:pt modelId="{79E9A189-0094-4EFB-A96C-57109C616620}" type="pres">
      <dgm:prSet presAssocID="{5B8DB898-D4FE-4D35-B670-841CC4E0D822}" presName="hierChild4" presStyleCnt="0"/>
      <dgm:spPr/>
    </dgm:pt>
    <dgm:pt modelId="{CEB9A7F2-6321-452E-B28A-B911707A6CEA}" type="pres">
      <dgm:prSet presAssocID="{5B8DB898-D4FE-4D35-B670-841CC4E0D822}" presName="hierChild5" presStyleCnt="0"/>
      <dgm:spPr/>
    </dgm:pt>
    <dgm:pt modelId="{E1023F26-C759-4583-83CB-A7EB9687FCEE}" type="pres">
      <dgm:prSet presAssocID="{32ECF36A-1463-4C15-911B-23A7D04B5C2F}" presName="Name37" presStyleLbl="parChTrans1D3" presStyleIdx="12" presStyleCnt="14"/>
      <dgm:spPr/>
      <dgm:t>
        <a:bodyPr/>
        <a:lstStyle/>
        <a:p>
          <a:endParaRPr lang="it-IT"/>
        </a:p>
      </dgm:t>
    </dgm:pt>
    <dgm:pt modelId="{F998C017-EDD8-4A50-BF19-6557E007EA5D}" type="pres">
      <dgm:prSet presAssocID="{7B97C5EA-4723-4600-8AA6-46F61EF26F7D}" presName="hierRoot2" presStyleCnt="0">
        <dgm:presLayoutVars>
          <dgm:hierBranch val="init"/>
        </dgm:presLayoutVars>
      </dgm:prSet>
      <dgm:spPr/>
    </dgm:pt>
    <dgm:pt modelId="{5B6F412A-8393-46E5-B0CC-FB3674B12E18}" type="pres">
      <dgm:prSet presAssocID="{7B97C5EA-4723-4600-8AA6-46F61EF26F7D}" presName="rootComposite" presStyleCnt="0"/>
      <dgm:spPr/>
    </dgm:pt>
    <dgm:pt modelId="{2028E6A8-27DD-4C30-8A0C-A87044CE31D7}" type="pres">
      <dgm:prSet presAssocID="{7B97C5EA-4723-4600-8AA6-46F61EF26F7D}" presName="rootText" presStyleLbl="node3" presStyleIdx="12" presStyleCnt="14" custScaleX="136792" custLinFactNeighborX="18381">
        <dgm:presLayoutVars>
          <dgm:chPref val="3"/>
        </dgm:presLayoutVars>
      </dgm:prSet>
      <dgm:spPr/>
      <dgm:t>
        <a:bodyPr/>
        <a:lstStyle/>
        <a:p>
          <a:endParaRPr lang="it-IT"/>
        </a:p>
      </dgm:t>
    </dgm:pt>
    <dgm:pt modelId="{1C944831-0C4A-4B08-9497-F349C4794CE2}" type="pres">
      <dgm:prSet presAssocID="{7B97C5EA-4723-4600-8AA6-46F61EF26F7D}" presName="rootConnector" presStyleLbl="node3" presStyleIdx="12" presStyleCnt="14"/>
      <dgm:spPr/>
      <dgm:t>
        <a:bodyPr/>
        <a:lstStyle/>
        <a:p>
          <a:endParaRPr lang="it-IT"/>
        </a:p>
      </dgm:t>
    </dgm:pt>
    <dgm:pt modelId="{1A13E51A-94C9-43E7-ABB7-E53D084E30DE}" type="pres">
      <dgm:prSet presAssocID="{7B97C5EA-4723-4600-8AA6-46F61EF26F7D}" presName="hierChild4" presStyleCnt="0"/>
      <dgm:spPr/>
    </dgm:pt>
    <dgm:pt modelId="{917A8BC3-F78C-490C-8AFF-AB5B6D82118E}" type="pres">
      <dgm:prSet presAssocID="{7B97C5EA-4723-4600-8AA6-46F61EF26F7D}" presName="hierChild5" presStyleCnt="0"/>
      <dgm:spPr/>
    </dgm:pt>
    <dgm:pt modelId="{0A2B11A9-0B50-4DA9-9E2A-73911FDF99C1}" type="pres">
      <dgm:prSet presAssocID="{8A067193-3461-4587-865F-24472AA08188}" presName="Name37" presStyleLbl="parChTrans1D3" presStyleIdx="13" presStyleCnt="14"/>
      <dgm:spPr/>
      <dgm:t>
        <a:bodyPr/>
        <a:lstStyle/>
        <a:p>
          <a:endParaRPr lang="it-IT"/>
        </a:p>
      </dgm:t>
    </dgm:pt>
    <dgm:pt modelId="{2D3DEB6A-C9A8-4281-A715-18C5E0E660A8}" type="pres">
      <dgm:prSet presAssocID="{2F14CA0B-B564-4EAC-8E92-C2C3B83004FD}" presName="hierRoot2" presStyleCnt="0">
        <dgm:presLayoutVars>
          <dgm:hierBranch val="init"/>
        </dgm:presLayoutVars>
      </dgm:prSet>
      <dgm:spPr/>
    </dgm:pt>
    <dgm:pt modelId="{134CA036-F2A7-42A1-8FB0-DA91B6316A0C}" type="pres">
      <dgm:prSet presAssocID="{2F14CA0B-B564-4EAC-8E92-C2C3B83004FD}" presName="rootComposite" presStyleCnt="0"/>
      <dgm:spPr/>
    </dgm:pt>
    <dgm:pt modelId="{73161865-F69A-4544-879D-372BC4E7F4FC}" type="pres">
      <dgm:prSet presAssocID="{2F14CA0B-B564-4EAC-8E92-C2C3B83004FD}" presName="rootText" presStyleLbl="node3" presStyleIdx="13" presStyleCnt="14" custScaleX="136792" custLinFactNeighborX="18381">
        <dgm:presLayoutVars>
          <dgm:chPref val="3"/>
        </dgm:presLayoutVars>
      </dgm:prSet>
      <dgm:spPr/>
      <dgm:t>
        <a:bodyPr/>
        <a:lstStyle/>
        <a:p>
          <a:endParaRPr lang="it-IT"/>
        </a:p>
      </dgm:t>
    </dgm:pt>
    <dgm:pt modelId="{1025CC5E-13CF-4033-8ACD-5831AC65EE42}" type="pres">
      <dgm:prSet presAssocID="{2F14CA0B-B564-4EAC-8E92-C2C3B83004FD}" presName="rootConnector" presStyleLbl="node3" presStyleIdx="13" presStyleCnt="14"/>
      <dgm:spPr/>
      <dgm:t>
        <a:bodyPr/>
        <a:lstStyle/>
        <a:p>
          <a:endParaRPr lang="it-IT"/>
        </a:p>
      </dgm:t>
    </dgm:pt>
    <dgm:pt modelId="{3131105C-D7A0-4F8A-96EA-128B29524758}" type="pres">
      <dgm:prSet presAssocID="{2F14CA0B-B564-4EAC-8E92-C2C3B83004FD}" presName="hierChild4" presStyleCnt="0"/>
      <dgm:spPr/>
    </dgm:pt>
    <dgm:pt modelId="{EE0F2BD8-248F-497D-8E54-131B43B8331E}" type="pres">
      <dgm:prSet presAssocID="{2F14CA0B-B564-4EAC-8E92-C2C3B83004FD}" presName="hierChild5" presStyleCnt="0"/>
      <dgm:spPr/>
    </dgm:pt>
    <dgm:pt modelId="{97998717-C303-4EF8-BF9B-25E889AAA9DE}" type="pres">
      <dgm:prSet presAssocID="{91C2E403-10F8-4A34-A308-BB9A56200418}" presName="hierChild5" presStyleCnt="0"/>
      <dgm:spPr/>
    </dgm:pt>
    <dgm:pt modelId="{CF45C7BC-EC1A-41A6-9AA0-A964297A9DF9}" type="pres">
      <dgm:prSet presAssocID="{E9C0B28B-DB74-40BA-B054-217F878DE1CB}" presName="hierChild3" presStyleCnt="0"/>
      <dgm:spPr/>
    </dgm:pt>
  </dgm:ptLst>
  <dgm:cxnLst>
    <dgm:cxn modelId="{A5EEE0C7-E19E-4A99-95EA-44101A1070E6}" type="presOf" srcId="{E8ACE6B9-1E7C-457E-A7B4-4F332965178B}" destId="{0A529BED-BB31-425A-B439-6040B6FE18FB}" srcOrd="0" destOrd="0" presId="urn:microsoft.com/office/officeart/2005/8/layout/orgChart1"/>
    <dgm:cxn modelId="{186C913D-3A5E-4311-A4A2-927020EE72A0}" type="presOf" srcId="{5E93FBF2-8A9A-4E57-BEA1-DA7A0AF8D9F0}" destId="{0616CD9A-7ED1-4573-9471-8A007AF4D1AC}" srcOrd="0" destOrd="0" presId="urn:microsoft.com/office/officeart/2005/8/layout/orgChart1"/>
    <dgm:cxn modelId="{3906CE56-06D0-4F1E-97BF-2DE1D64BF747}" type="presOf" srcId="{EBDF45BC-3A51-4071-90A8-AED37FCB9BEE}" destId="{4879B914-E810-406E-9BD2-865F3E2BA84C}" srcOrd="1" destOrd="0" presId="urn:microsoft.com/office/officeart/2005/8/layout/orgChart1"/>
    <dgm:cxn modelId="{4ED1CD43-DA3C-41C1-B089-2D03844BE7E6}" type="presOf" srcId="{5E93FBF2-8A9A-4E57-BEA1-DA7A0AF8D9F0}" destId="{49A9B332-7451-49FF-9E26-8F60EFDB0331}" srcOrd="1" destOrd="0" presId="urn:microsoft.com/office/officeart/2005/8/layout/orgChart1"/>
    <dgm:cxn modelId="{B08ADA71-F6CB-487A-9909-8A48B32F8CF5}" type="presOf" srcId="{F8E67180-3406-4BFE-A6C2-305F92522ECB}" destId="{999C5EEC-C47C-4FCA-90F5-5A2308B5A7FC}" srcOrd="0" destOrd="0" presId="urn:microsoft.com/office/officeart/2005/8/layout/orgChart1"/>
    <dgm:cxn modelId="{4FEC887A-6A45-48BC-8D3B-B350C7C23EC4}" srcId="{91C2E403-10F8-4A34-A308-BB9A56200418}" destId="{7B97C5EA-4723-4600-8AA6-46F61EF26F7D}" srcOrd="1" destOrd="0" parTransId="{32ECF36A-1463-4C15-911B-23A7D04B5C2F}" sibTransId="{ADC83DA0-0284-4A43-8758-5291689316A7}"/>
    <dgm:cxn modelId="{322E0BA8-7DD6-4688-94AC-EADCE2030AE3}" type="presOf" srcId="{5B8DB898-D4FE-4D35-B670-841CC4E0D822}" destId="{C8B62A50-23C0-474D-B408-AF2F4ED0F971}" srcOrd="1" destOrd="0" presId="urn:microsoft.com/office/officeart/2005/8/layout/orgChart1"/>
    <dgm:cxn modelId="{86EAD900-F5FC-4707-973F-839771D0BA41}" type="presOf" srcId="{FB2E49A4-47FF-47A9-A9DE-8B250AEBF619}" destId="{3BAE29A5-06E7-423D-8326-408755EEAD5A}" srcOrd="0" destOrd="0" presId="urn:microsoft.com/office/officeart/2005/8/layout/orgChart1"/>
    <dgm:cxn modelId="{9877362A-F439-465E-B380-E2630515A345}" type="presOf" srcId="{6BF20776-CA90-4C8D-BF8D-E2DE96CD8122}" destId="{DA748DAF-B392-4598-8E57-89445BDB1129}" srcOrd="1" destOrd="0" presId="urn:microsoft.com/office/officeart/2005/8/layout/orgChart1"/>
    <dgm:cxn modelId="{58A14AFB-982C-4581-A50D-9744B1244632}" type="presOf" srcId="{BCB7A981-AFC6-4D19-B14F-8470EF2F4955}" destId="{C3348EAE-D4E0-4B91-8F81-EB950B171C7F}" srcOrd="1" destOrd="0" presId="urn:microsoft.com/office/officeart/2005/8/layout/orgChart1"/>
    <dgm:cxn modelId="{39F4BDC2-EED4-4B36-A3AE-54C2ECFA5055}" srcId="{814A4F46-077E-4492-9B0F-E82B52784516}" destId="{7ABB44D4-3CB0-4389-95B9-3FE9809BEAD2}" srcOrd="1" destOrd="0" parTransId="{E7A9CE49-5B86-4B4D-9852-42E88F32E9A6}" sibTransId="{16296506-A125-4F15-873C-012426AA0593}"/>
    <dgm:cxn modelId="{93E4E809-B5D3-4C55-B157-2D5896C4B832}" type="presOf" srcId="{1D80F2DC-CBC6-4A5E-A819-E97A961CC8D5}" destId="{C358F9E3-D587-4C99-8F77-9C16B9A949D0}" srcOrd="0" destOrd="0" presId="urn:microsoft.com/office/officeart/2005/8/layout/orgChart1"/>
    <dgm:cxn modelId="{64224586-E58C-458D-9126-C5E756A750E7}" type="presOf" srcId="{814A4F46-077E-4492-9B0F-E82B52784516}" destId="{CC5F407E-78B7-4FAC-BCD6-A40273CA087A}" srcOrd="0" destOrd="0" presId="urn:microsoft.com/office/officeart/2005/8/layout/orgChart1"/>
    <dgm:cxn modelId="{061C8DA1-0BF5-443C-A40A-A0E123A5DB10}" type="presOf" srcId="{7ABB44D4-3CB0-4389-95B9-3FE9809BEAD2}" destId="{A8500722-DB77-4F49-8D5B-CB16C5014FC8}" srcOrd="1" destOrd="0" presId="urn:microsoft.com/office/officeart/2005/8/layout/orgChart1"/>
    <dgm:cxn modelId="{9E4B7D3F-4006-4FA3-AA3E-2F17584F935F}" type="presOf" srcId="{C1BC87EA-065E-4379-A2AE-6676EFDE596B}" destId="{A0ACA78B-887A-477B-952F-BB7531FE121E}" srcOrd="0" destOrd="0" presId="urn:microsoft.com/office/officeart/2005/8/layout/orgChart1"/>
    <dgm:cxn modelId="{8DE0C203-2152-4E6F-81EC-504943D96244}" type="presOf" srcId="{E9C0B28B-DB74-40BA-B054-217F878DE1CB}" destId="{EC8DB216-3207-40B7-A1AD-E66B1AA08BDC}" srcOrd="0" destOrd="0" presId="urn:microsoft.com/office/officeart/2005/8/layout/orgChart1"/>
    <dgm:cxn modelId="{4EEAA918-31FA-4F37-86BC-796C0A68E539}" type="presOf" srcId="{61C18AC7-4516-4BFD-9FDC-6F8B6BE16ABB}" destId="{B14E31E4-9F01-48F6-AEFC-FBB80E471EC9}" srcOrd="0" destOrd="0" presId="urn:microsoft.com/office/officeart/2005/8/layout/orgChart1"/>
    <dgm:cxn modelId="{08A35849-6B19-4612-A348-2FFC723CFEEA}" type="presOf" srcId="{39F7E7EE-DCA2-4E7B-BE45-C0AF2AE13D29}" destId="{E4EB6C1F-FAF7-4D4F-83D5-7F978855E9EF}" srcOrd="1" destOrd="0" presId="urn:microsoft.com/office/officeart/2005/8/layout/orgChart1"/>
    <dgm:cxn modelId="{64136676-F535-46FF-92E3-82478FD412AC}" srcId="{B228330F-13C8-44B5-B5E1-4FB19C75D0A1}" destId="{3B7110C8-8E37-43E7-97C4-EDF11822DF79}" srcOrd="4" destOrd="0" parTransId="{2033AF90-1941-441D-BBFF-5BEC9BE8A4BF}" sibTransId="{0C680349-68E0-4D89-B275-3465E8F8D417}"/>
    <dgm:cxn modelId="{D492F2FF-3E4D-4CE9-BF5C-39A446C863A4}" type="presOf" srcId="{9500F087-DE96-4FA6-AC52-CC9AC07E9DD3}" destId="{B9E0376B-0551-43A3-BE62-74BC4A753FFB}" srcOrd="0" destOrd="0" presId="urn:microsoft.com/office/officeart/2005/8/layout/orgChart1"/>
    <dgm:cxn modelId="{4913C7B8-C4B4-432A-AF2A-186A9B1B5009}" type="presOf" srcId="{E6D3D5A9-3C0D-4A8E-8A77-793DF2DD99DF}" destId="{8EBAB191-CCD3-4707-B427-59DF066358E7}" srcOrd="0" destOrd="0" presId="urn:microsoft.com/office/officeart/2005/8/layout/orgChart1"/>
    <dgm:cxn modelId="{E55E5894-74CE-4E53-9289-4D5DD3768341}" srcId="{814A4F46-077E-4492-9B0F-E82B52784516}" destId="{E8ACE6B9-1E7C-457E-A7B4-4F332965178B}" srcOrd="0" destOrd="0" parTransId="{5AC73120-1B11-40DE-9654-38BF0A870344}" sibTransId="{F4EE2BEA-7DA4-4DB3-A79C-A4B6423A26DD}"/>
    <dgm:cxn modelId="{9423DA3E-2D0F-47EF-BBC2-78D221B0A5D0}" srcId="{91C2E403-10F8-4A34-A308-BB9A56200418}" destId="{2F14CA0B-B564-4EAC-8E92-C2C3B83004FD}" srcOrd="2" destOrd="0" parTransId="{8A067193-3461-4587-865F-24472AA08188}" sibTransId="{D8F5CAC8-1684-4717-A022-E992565101B4}"/>
    <dgm:cxn modelId="{B1266DE0-FB55-46A7-9985-81F37A25A411}" type="presOf" srcId="{24D83761-FF33-4733-8CE9-CD21D8D720E2}" destId="{00E6B7CF-3A7D-4096-80AE-312890FA20F7}" srcOrd="0" destOrd="0" presId="urn:microsoft.com/office/officeart/2005/8/layout/orgChart1"/>
    <dgm:cxn modelId="{E9E7A040-D176-4A6E-BDBF-37515F26256B}" type="presOf" srcId="{7B8A38B7-2390-434B-A8C1-D580445D431F}" destId="{963DB06F-031F-4A59-A347-0498C446CA6C}" srcOrd="0" destOrd="0" presId="urn:microsoft.com/office/officeart/2005/8/layout/orgChart1"/>
    <dgm:cxn modelId="{20A86B65-023D-4633-8CAA-8BC617834DE8}" srcId="{814A4F46-077E-4492-9B0F-E82B52784516}" destId="{5E93FBF2-8A9A-4E57-BEA1-DA7A0AF8D9F0}" srcOrd="2" destOrd="0" parTransId="{96875BCD-2FC1-4865-A39D-075AB285385C}" sibTransId="{87166A9C-B5F6-4B9C-A8EC-2F4D85752CCD}"/>
    <dgm:cxn modelId="{B76EDC04-24BA-49FB-A9AA-99A5558DBECC}" type="presOf" srcId="{EBDF45BC-3A51-4071-90A8-AED37FCB9BEE}" destId="{38B10E2D-123A-4C19-843A-139D4EB29E16}" srcOrd="0" destOrd="0" presId="urn:microsoft.com/office/officeart/2005/8/layout/orgChart1"/>
    <dgm:cxn modelId="{6195584B-B080-43C6-A006-38A5C536DC19}" type="presOf" srcId="{91C2E403-10F8-4A34-A308-BB9A56200418}" destId="{A7B88D47-CCA3-4059-BFF3-F1E7B1A22C57}" srcOrd="1" destOrd="0" presId="urn:microsoft.com/office/officeart/2005/8/layout/orgChart1"/>
    <dgm:cxn modelId="{7DA0369A-DEB1-42AA-9556-CBA5168CB253}" type="presOf" srcId="{96875BCD-2FC1-4865-A39D-075AB285385C}" destId="{8705E95E-9D95-4CE6-B493-69138EBD9B38}" srcOrd="0" destOrd="0" presId="urn:microsoft.com/office/officeart/2005/8/layout/orgChart1"/>
    <dgm:cxn modelId="{6D01FADC-7833-4ABF-B4B3-95821AF6AAEB}" type="presOf" srcId="{3B7110C8-8E37-43E7-97C4-EDF11822DF79}" destId="{C19BFD91-1DB7-46D2-9F66-AEFFF85A56AF}" srcOrd="0" destOrd="0" presId="urn:microsoft.com/office/officeart/2005/8/layout/orgChart1"/>
    <dgm:cxn modelId="{F3F2E84B-04D1-4776-BDE7-C98F37B7F22C}" type="presOf" srcId="{DDD9A8BA-CC62-4CF3-90CB-9D1483AC3BBB}" destId="{949BB069-4971-4F2B-BDE0-6A3422348A84}" srcOrd="0" destOrd="0" presId="urn:microsoft.com/office/officeart/2005/8/layout/orgChart1"/>
    <dgm:cxn modelId="{4C98A93A-88EA-489F-8D5D-B2A3461D2C52}" type="presOf" srcId="{7B97C5EA-4723-4600-8AA6-46F61EF26F7D}" destId="{1C944831-0C4A-4B08-9497-F349C4794CE2}" srcOrd="1" destOrd="0" presId="urn:microsoft.com/office/officeart/2005/8/layout/orgChart1"/>
    <dgm:cxn modelId="{D330BE4F-ED7E-443B-AA5F-F35053D7E814}" type="presOf" srcId="{2033AF90-1941-441D-BBFF-5BEC9BE8A4BF}" destId="{E0CD7896-C2EA-4B1C-A11F-37D689DF4E3B}" srcOrd="0" destOrd="0" presId="urn:microsoft.com/office/officeart/2005/8/layout/orgChart1"/>
    <dgm:cxn modelId="{3FC2EF9D-DC8B-49A7-BCA0-1C8440DAA4A6}" type="presOf" srcId="{BCB7A981-AFC6-4D19-B14F-8470EF2F4955}" destId="{A4393610-64C9-438D-92AF-403E678E52FD}" srcOrd="0" destOrd="0" presId="urn:microsoft.com/office/officeart/2005/8/layout/orgChart1"/>
    <dgm:cxn modelId="{0DE7C0EF-4DAC-4278-B1B0-0C59552469CF}" type="presOf" srcId="{39F7E7EE-DCA2-4E7B-BE45-C0AF2AE13D29}" destId="{462F0F02-6904-428B-B690-47CC8FE0D353}" srcOrd="0" destOrd="0" presId="urn:microsoft.com/office/officeart/2005/8/layout/orgChart1"/>
    <dgm:cxn modelId="{30F31683-3DB5-4EF9-98B9-03293D3949A6}" type="presOf" srcId="{5AC73120-1B11-40DE-9654-38BF0A870344}" destId="{2F8A844A-5EE9-4DBA-BA68-9824AF95391E}" srcOrd="0" destOrd="0" presId="urn:microsoft.com/office/officeart/2005/8/layout/orgChart1"/>
    <dgm:cxn modelId="{920CD996-4CDC-4C0C-B552-BC92FF44D9EC}" type="presOf" srcId="{B228330F-13C8-44B5-B5E1-4FB19C75D0A1}" destId="{2FB23BB3-7FFF-41C6-920A-4AAE547C02EE}" srcOrd="1" destOrd="0" presId="urn:microsoft.com/office/officeart/2005/8/layout/orgChart1"/>
    <dgm:cxn modelId="{DEC79B4D-3570-478D-9DCA-E349643836B9}" srcId="{FB2E49A4-47FF-47A9-A9DE-8B250AEBF619}" destId="{7B8A38B7-2390-434B-A8C1-D580445D431F}" srcOrd="1" destOrd="0" parTransId="{9500F087-DE96-4FA6-AC52-CC9AC07E9DD3}" sibTransId="{3B20671D-173E-43DB-ADB9-CD669B9DA6E9}"/>
    <dgm:cxn modelId="{548249F5-DF56-400B-A0AA-1B167BA93CA8}" srcId="{B228330F-13C8-44B5-B5E1-4FB19C75D0A1}" destId="{6BF20776-CA90-4C8D-BF8D-E2DE96CD8122}" srcOrd="1" destOrd="0" parTransId="{AFE6D882-1181-4733-ABA3-3D4ECF5111E9}" sibTransId="{7200AA5F-4A3D-40CF-BE27-0077C01BFE5A}"/>
    <dgm:cxn modelId="{21494D8B-BC12-4316-B655-7EE9F622E3C8}" type="presOf" srcId="{B228330F-13C8-44B5-B5E1-4FB19C75D0A1}" destId="{EBE4DC2B-E8E8-4829-9481-C3DFEDCBC16D}" srcOrd="0" destOrd="0" presId="urn:microsoft.com/office/officeart/2005/8/layout/orgChart1"/>
    <dgm:cxn modelId="{9763041C-A779-484E-8CF8-9E5E49B52344}" type="presOf" srcId="{9720255B-4000-44FE-9ACC-01AE646FCB0C}" destId="{CCC35B2C-F4F3-427B-87AD-483CDD59DE6E}" srcOrd="0" destOrd="0" presId="urn:microsoft.com/office/officeart/2005/8/layout/orgChart1"/>
    <dgm:cxn modelId="{7603D65A-CD79-4F92-A408-4DF3007B6CE5}" type="presOf" srcId="{E8ACE6B9-1E7C-457E-A7B4-4F332965178B}" destId="{9035A051-0427-4E51-892A-D6273F1B22A3}" srcOrd="1" destOrd="0" presId="urn:microsoft.com/office/officeart/2005/8/layout/orgChart1"/>
    <dgm:cxn modelId="{DB8CD36E-D222-4869-B0EA-97E266A77EFA}" srcId="{B228330F-13C8-44B5-B5E1-4FB19C75D0A1}" destId="{EBDF45BC-3A51-4071-90A8-AED37FCB9BEE}" srcOrd="3" destOrd="0" parTransId="{02D8B972-3825-4702-A1E7-89CE829AA50E}" sibTransId="{CCDCAF09-388F-4849-B222-5BB14840E989}"/>
    <dgm:cxn modelId="{0BFA57DF-76AD-49A7-AE66-617A9E6790D6}" type="presOf" srcId="{7ABB44D4-3CB0-4389-95B9-3FE9809BEAD2}" destId="{8C773CC4-3E35-4E2E-AC3A-4CA2CBDF6CFD}" srcOrd="0" destOrd="0" presId="urn:microsoft.com/office/officeart/2005/8/layout/orgChart1"/>
    <dgm:cxn modelId="{B1D48823-F9FB-4509-B41C-88E02F8ED4F0}" type="presOf" srcId="{02D8B972-3825-4702-A1E7-89CE829AA50E}" destId="{D1052962-D54B-4EB4-A67A-CFA383D6806E}" srcOrd="0" destOrd="0" presId="urn:microsoft.com/office/officeart/2005/8/layout/orgChart1"/>
    <dgm:cxn modelId="{A0674B7B-CBA7-44D9-9C5E-F9EE7C0CE3A5}" type="presOf" srcId="{DD8CC07B-5C88-427D-9A8C-6A6F1B5B86F7}" destId="{89783AF6-1601-4F75-8875-500A2F9681BA}" srcOrd="1" destOrd="0" presId="urn:microsoft.com/office/officeart/2005/8/layout/orgChart1"/>
    <dgm:cxn modelId="{4B4D3B20-9F70-4E32-9DDF-784BD5C78633}" srcId="{E9C0B28B-DB74-40BA-B054-217F878DE1CB}" destId="{91C2E403-10F8-4A34-A308-BB9A56200418}" srcOrd="3" destOrd="0" parTransId="{DDD9A8BA-CC62-4CF3-90CB-9D1483AC3BBB}" sibTransId="{449DA05A-4873-4FEF-ADBF-04EC10DDA52B}"/>
    <dgm:cxn modelId="{D8B676A0-366B-408E-B525-05C5508C7889}" srcId="{E9C0B28B-DB74-40BA-B054-217F878DE1CB}" destId="{FB2E49A4-47FF-47A9-A9DE-8B250AEBF619}" srcOrd="0" destOrd="0" parTransId="{61C18AC7-4516-4BFD-9FDC-6F8B6BE16ABB}" sibTransId="{D8351F43-9F23-428D-8DB5-BB352E161A3A}"/>
    <dgm:cxn modelId="{CB3E9649-335E-4499-BE78-C4B506ABB6EB}" type="presOf" srcId="{2B596703-A00F-4C29-A709-C1FEE138CF4B}" destId="{5E0DBD19-B2FF-497B-B0A7-4948F6F1DE23}" srcOrd="0" destOrd="0" presId="urn:microsoft.com/office/officeart/2005/8/layout/orgChart1"/>
    <dgm:cxn modelId="{0B760B33-B124-4A48-B5BB-483B035ECB4B}" type="presOf" srcId="{91C2E403-10F8-4A34-A308-BB9A56200418}" destId="{EFF24FD9-33E5-48BE-84FE-CB2923223EC9}" srcOrd="0" destOrd="0" presId="urn:microsoft.com/office/officeart/2005/8/layout/orgChart1"/>
    <dgm:cxn modelId="{DD50A8B2-5BD8-460E-BF19-131069B920A5}" srcId="{FB2E49A4-47FF-47A9-A9DE-8B250AEBF619}" destId="{BCB7A981-AFC6-4D19-B14F-8470EF2F4955}" srcOrd="2" destOrd="0" parTransId="{2B596703-A00F-4C29-A709-C1FEE138CF4B}" sibTransId="{5D3A32C6-3618-495D-80E2-60DBDAB73DC0}"/>
    <dgm:cxn modelId="{7E4D0DF0-083E-4D35-BF13-2DA19A8FCB28}" type="presOf" srcId="{814A4F46-077E-4492-9B0F-E82B52784516}" destId="{7269F154-4099-4503-952F-7939382C9413}" srcOrd="1" destOrd="0" presId="urn:microsoft.com/office/officeart/2005/8/layout/orgChart1"/>
    <dgm:cxn modelId="{7ECA6BF3-F314-4EE2-A334-17F4B36871FC}" type="presOf" srcId="{C1BC87EA-065E-4379-A2AE-6676EFDE596B}" destId="{DFF34ACA-9147-45C9-81BC-11ECFADD2163}" srcOrd="1" destOrd="0" presId="urn:microsoft.com/office/officeart/2005/8/layout/orgChart1"/>
    <dgm:cxn modelId="{3442B68C-F096-4B7F-A2AD-BCF86AAA28E9}" type="presOf" srcId="{DD8CC07B-5C88-427D-9A8C-6A6F1B5B86F7}" destId="{F4A96868-CB43-4C5F-8795-FE51A9F55371}" srcOrd="0" destOrd="0" presId="urn:microsoft.com/office/officeart/2005/8/layout/orgChart1"/>
    <dgm:cxn modelId="{523141E5-8150-403B-B4DA-ED393B1A4EE4}" type="presOf" srcId="{7B97C5EA-4723-4600-8AA6-46F61EF26F7D}" destId="{2028E6A8-27DD-4C30-8A0C-A87044CE31D7}" srcOrd="0" destOrd="0" presId="urn:microsoft.com/office/officeart/2005/8/layout/orgChart1"/>
    <dgm:cxn modelId="{71683A3B-6226-4795-9FD3-DF4F7665C624}" srcId="{FB2E49A4-47FF-47A9-A9DE-8B250AEBF619}" destId="{DD8CC07B-5C88-427D-9A8C-6A6F1B5B86F7}" srcOrd="0" destOrd="0" parTransId="{9720255B-4000-44FE-9ACC-01AE646FCB0C}" sibTransId="{4F1D5BB6-FCAB-417F-9165-820C5864CEB9}"/>
    <dgm:cxn modelId="{502DE385-38A9-494C-9352-59A34292876C}" type="presOf" srcId="{2F14CA0B-B564-4EAC-8E92-C2C3B83004FD}" destId="{73161865-F69A-4544-879D-372BC4E7F4FC}" srcOrd="0" destOrd="0" presId="urn:microsoft.com/office/officeart/2005/8/layout/orgChart1"/>
    <dgm:cxn modelId="{12AC525D-7B2D-4827-AE11-3CDA15910008}" type="presOf" srcId="{2F14CA0B-B564-4EAC-8E92-C2C3B83004FD}" destId="{1025CC5E-13CF-4033-8ACD-5831AC65EE42}" srcOrd="1" destOrd="0" presId="urn:microsoft.com/office/officeart/2005/8/layout/orgChart1"/>
    <dgm:cxn modelId="{795F9751-4F29-41A2-AE39-AE88FA81D516}" type="presOf" srcId="{E7A9CE49-5B86-4B4D-9852-42E88F32E9A6}" destId="{56D4FA16-4477-4251-97F4-FAA40F852A82}" srcOrd="0" destOrd="0" presId="urn:microsoft.com/office/officeart/2005/8/layout/orgChart1"/>
    <dgm:cxn modelId="{21ACC4A1-7577-4376-8755-5DD2ECC774F8}" type="presOf" srcId="{5B8DB898-D4FE-4D35-B670-841CC4E0D822}" destId="{2DCAC2F5-B044-4FFF-9F12-2FC936AD6676}" srcOrd="0" destOrd="0" presId="urn:microsoft.com/office/officeart/2005/8/layout/orgChart1"/>
    <dgm:cxn modelId="{C647A141-0971-463B-B2D4-63AF234C19E4}" srcId="{91C2E403-10F8-4A34-A308-BB9A56200418}" destId="{5B8DB898-D4FE-4D35-B670-841CC4E0D822}" srcOrd="0" destOrd="0" parTransId="{D542BE00-1C74-43E2-B69D-A23640DFEF42}" sibTransId="{5E8EADDE-2D49-4BDF-A2A1-0F1865B4958D}"/>
    <dgm:cxn modelId="{5F39B747-9883-4BE1-9EA0-DC6589080B7C}" type="presOf" srcId="{7B8A38B7-2390-434B-A8C1-D580445D431F}" destId="{93503924-0CE7-4306-8B42-E2F9E53A6C81}" srcOrd="1" destOrd="0" presId="urn:microsoft.com/office/officeart/2005/8/layout/orgChart1"/>
    <dgm:cxn modelId="{E39A26DC-E1B3-4E97-ADA4-093CBFCEA49A}" srcId="{E6D3D5A9-3C0D-4A8E-8A77-793DF2DD99DF}" destId="{E9C0B28B-DB74-40BA-B054-217F878DE1CB}" srcOrd="0" destOrd="0" parTransId="{4D7A3D51-3FA2-4E66-BCE3-EA8EC02B86F1}" sibTransId="{BACCE475-64D7-4F25-9775-E4E788851F7B}"/>
    <dgm:cxn modelId="{66257D24-3AC3-4B94-9115-279A8E74ADBA}" srcId="{E9C0B28B-DB74-40BA-B054-217F878DE1CB}" destId="{814A4F46-077E-4492-9B0F-E82B52784516}" srcOrd="2" destOrd="0" parTransId="{1466AF1B-2AF1-4AB0-AD24-BF067DD1FB1D}" sibTransId="{B323A7EA-CBE4-4046-BA99-FD76938A1252}"/>
    <dgm:cxn modelId="{F3773C80-4DA9-4CC6-B0A1-7C8F315D508A}" type="presOf" srcId="{E9C0B28B-DB74-40BA-B054-217F878DE1CB}" destId="{2508826E-A78C-496D-BE8B-C6B01904A80D}" srcOrd="1" destOrd="0" presId="urn:microsoft.com/office/officeart/2005/8/layout/orgChart1"/>
    <dgm:cxn modelId="{6224B756-A0AA-47C2-BC45-A3C63D19C837}" type="presOf" srcId="{FB2E49A4-47FF-47A9-A9DE-8B250AEBF619}" destId="{07C33791-7004-4CDB-914A-1EA199F8FE35}" srcOrd="1" destOrd="0" presId="urn:microsoft.com/office/officeart/2005/8/layout/orgChart1"/>
    <dgm:cxn modelId="{A0ECE7EF-7187-4CE5-BD73-072388E54A87}" type="presOf" srcId="{6BF20776-CA90-4C8D-BF8D-E2DE96CD8122}" destId="{B636C2CD-755D-4250-B473-FC4E5FB889A4}" srcOrd="0" destOrd="0" presId="urn:microsoft.com/office/officeart/2005/8/layout/orgChart1"/>
    <dgm:cxn modelId="{60845FF9-122B-49D0-9EA5-14CC913AB008}" srcId="{B228330F-13C8-44B5-B5E1-4FB19C75D0A1}" destId="{39F7E7EE-DCA2-4E7B-BE45-C0AF2AE13D29}" srcOrd="0" destOrd="0" parTransId="{24D83761-FF33-4733-8CE9-CD21D8D720E2}" sibTransId="{E14E5B9F-940A-4EBC-8FBF-09D2CD6174A5}"/>
    <dgm:cxn modelId="{E2D7093A-642D-42EE-94FB-49DB8B873732}" type="presOf" srcId="{3B7110C8-8E37-43E7-97C4-EDF11822DF79}" destId="{05358C78-138C-4A64-AEFC-77899321045E}" srcOrd="1" destOrd="0" presId="urn:microsoft.com/office/officeart/2005/8/layout/orgChart1"/>
    <dgm:cxn modelId="{279CFA9D-8118-4176-B8C4-4F4926A6A5C0}" type="presOf" srcId="{AFE6D882-1181-4733-ABA3-3D4ECF5111E9}" destId="{675ECD35-9948-42D8-ABCE-0FAE87D191C6}" srcOrd="0" destOrd="0" presId="urn:microsoft.com/office/officeart/2005/8/layout/orgChart1"/>
    <dgm:cxn modelId="{0F4AEDFD-8C95-4CAB-B130-41C4976503E3}" type="presOf" srcId="{1466AF1B-2AF1-4AB0-AD24-BF067DD1FB1D}" destId="{A27B7D87-5F41-4B44-8A32-D87EEB36C54A}" srcOrd="0" destOrd="0" presId="urn:microsoft.com/office/officeart/2005/8/layout/orgChart1"/>
    <dgm:cxn modelId="{D29B29A9-79A3-4984-8BEE-44450BA01055}" type="presOf" srcId="{8A067193-3461-4587-865F-24472AA08188}" destId="{0A2B11A9-0B50-4DA9-9E2A-73911FDF99C1}" srcOrd="0" destOrd="0" presId="urn:microsoft.com/office/officeart/2005/8/layout/orgChart1"/>
    <dgm:cxn modelId="{28BF97E6-7A01-431E-9DD2-F9C4827D5BCB}" type="presOf" srcId="{32ECF36A-1463-4C15-911B-23A7D04B5C2F}" destId="{E1023F26-C759-4583-83CB-A7EB9687FCEE}" srcOrd="0" destOrd="0" presId="urn:microsoft.com/office/officeart/2005/8/layout/orgChart1"/>
    <dgm:cxn modelId="{79BA511A-66BE-4AF7-BFE5-EAF84655A3FD}" srcId="{B228330F-13C8-44B5-B5E1-4FB19C75D0A1}" destId="{C1BC87EA-065E-4379-A2AE-6676EFDE596B}" srcOrd="2" destOrd="0" parTransId="{F8E67180-3406-4BFE-A6C2-305F92522ECB}" sibTransId="{B0E894FC-E184-4F27-A61B-00FF917A8111}"/>
    <dgm:cxn modelId="{DE6F5B7E-05C5-4D33-8744-BE5CCA8E87C2}" type="presOf" srcId="{D542BE00-1C74-43E2-B69D-A23640DFEF42}" destId="{4B20ACC9-BC4A-450C-BFDD-EEBA41222091}" srcOrd="0" destOrd="0" presId="urn:microsoft.com/office/officeart/2005/8/layout/orgChart1"/>
    <dgm:cxn modelId="{C20787FA-6223-4A3C-8B85-8B68F4045093}" srcId="{E9C0B28B-DB74-40BA-B054-217F878DE1CB}" destId="{B228330F-13C8-44B5-B5E1-4FB19C75D0A1}" srcOrd="1" destOrd="0" parTransId="{1D80F2DC-CBC6-4A5E-A819-E97A961CC8D5}" sibTransId="{FB6AAD26-2A7D-4344-8816-E2A2EB25F374}"/>
    <dgm:cxn modelId="{93460082-A35B-4D85-A834-A723F1A34CFB}" type="presParOf" srcId="{8EBAB191-CCD3-4707-B427-59DF066358E7}" destId="{8BC17D99-D959-46D5-A46D-9CAE578B473E}" srcOrd="0" destOrd="0" presId="urn:microsoft.com/office/officeart/2005/8/layout/orgChart1"/>
    <dgm:cxn modelId="{B714FA2E-5307-400A-AF92-051A6EC194EB}" type="presParOf" srcId="{8BC17D99-D959-46D5-A46D-9CAE578B473E}" destId="{19DF734B-3223-46FE-9A6D-8BC0CB128EB5}" srcOrd="0" destOrd="0" presId="urn:microsoft.com/office/officeart/2005/8/layout/orgChart1"/>
    <dgm:cxn modelId="{3FF7E33C-A867-41D4-B6FB-46552DE790B7}" type="presParOf" srcId="{19DF734B-3223-46FE-9A6D-8BC0CB128EB5}" destId="{EC8DB216-3207-40B7-A1AD-E66B1AA08BDC}" srcOrd="0" destOrd="0" presId="urn:microsoft.com/office/officeart/2005/8/layout/orgChart1"/>
    <dgm:cxn modelId="{F87BDECC-C231-4D79-8DB6-1262410E181D}" type="presParOf" srcId="{19DF734B-3223-46FE-9A6D-8BC0CB128EB5}" destId="{2508826E-A78C-496D-BE8B-C6B01904A80D}" srcOrd="1" destOrd="0" presId="urn:microsoft.com/office/officeart/2005/8/layout/orgChart1"/>
    <dgm:cxn modelId="{63DD3E12-EDEE-4653-9E9C-8E0DA8454E5E}" type="presParOf" srcId="{8BC17D99-D959-46D5-A46D-9CAE578B473E}" destId="{95D7608E-4EFE-491A-8F8B-0FA396371E41}" srcOrd="1" destOrd="0" presId="urn:microsoft.com/office/officeart/2005/8/layout/orgChart1"/>
    <dgm:cxn modelId="{3EF8A61F-8826-4D66-B3C9-9B6D9EEA96D1}" type="presParOf" srcId="{95D7608E-4EFE-491A-8F8B-0FA396371E41}" destId="{B14E31E4-9F01-48F6-AEFC-FBB80E471EC9}" srcOrd="0" destOrd="0" presId="urn:microsoft.com/office/officeart/2005/8/layout/orgChart1"/>
    <dgm:cxn modelId="{8DF6C35B-3482-462B-8B31-F119B5A50F85}" type="presParOf" srcId="{95D7608E-4EFE-491A-8F8B-0FA396371E41}" destId="{AF5F8B5A-0186-4E69-9AB0-4F570BE404C0}" srcOrd="1" destOrd="0" presId="urn:microsoft.com/office/officeart/2005/8/layout/orgChart1"/>
    <dgm:cxn modelId="{C2AEDB7C-3F04-4E2D-BB44-193DDA964ADD}" type="presParOf" srcId="{AF5F8B5A-0186-4E69-9AB0-4F570BE404C0}" destId="{AB90126D-7216-4FA0-8E4D-DC09340B82C5}" srcOrd="0" destOrd="0" presId="urn:microsoft.com/office/officeart/2005/8/layout/orgChart1"/>
    <dgm:cxn modelId="{E507EAB4-954B-4BAE-A0E8-F199A00DC5CC}" type="presParOf" srcId="{AB90126D-7216-4FA0-8E4D-DC09340B82C5}" destId="{3BAE29A5-06E7-423D-8326-408755EEAD5A}" srcOrd="0" destOrd="0" presId="urn:microsoft.com/office/officeart/2005/8/layout/orgChart1"/>
    <dgm:cxn modelId="{E3A6A74A-FF39-474C-83A9-5869468F05F3}" type="presParOf" srcId="{AB90126D-7216-4FA0-8E4D-DC09340B82C5}" destId="{07C33791-7004-4CDB-914A-1EA199F8FE35}" srcOrd="1" destOrd="0" presId="urn:microsoft.com/office/officeart/2005/8/layout/orgChart1"/>
    <dgm:cxn modelId="{9CA67CC7-15F3-4F51-B30A-03D883195232}" type="presParOf" srcId="{AF5F8B5A-0186-4E69-9AB0-4F570BE404C0}" destId="{E221433B-F42C-4686-8E23-E4B049AECBFF}" srcOrd="1" destOrd="0" presId="urn:microsoft.com/office/officeart/2005/8/layout/orgChart1"/>
    <dgm:cxn modelId="{FBA6098E-5084-45BD-BA36-38335FA09F0F}" type="presParOf" srcId="{E221433B-F42C-4686-8E23-E4B049AECBFF}" destId="{CCC35B2C-F4F3-427B-87AD-483CDD59DE6E}" srcOrd="0" destOrd="0" presId="urn:microsoft.com/office/officeart/2005/8/layout/orgChart1"/>
    <dgm:cxn modelId="{48C8EAC6-FF2B-4843-B9AF-DC201659C1F9}" type="presParOf" srcId="{E221433B-F42C-4686-8E23-E4B049AECBFF}" destId="{8A083F12-10FD-4363-9A7E-649C9DAD953B}" srcOrd="1" destOrd="0" presId="urn:microsoft.com/office/officeart/2005/8/layout/orgChart1"/>
    <dgm:cxn modelId="{502C579B-D600-4AE3-9631-50B605393EEC}" type="presParOf" srcId="{8A083F12-10FD-4363-9A7E-649C9DAD953B}" destId="{245EC988-8FE5-4CD9-AA21-4AC9AEAFDA8C}" srcOrd="0" destOrd="0" presId="urn:microsoft.com/office/officeart/2005/8/layout/orgChart1"/>
    <dgm:cxn modelId="{5CA532EB-2415-4186-A0EA-61E649F77B63}" type="presParOf" srcId="{245EC988-8FE5-4CD9-AA21-4AC9AEAFDA8C}" destId="{F4A96868-CB43-4C5F-8795-FE51A9F55371}" srcOrd="0" destOrd="0" presId="urn:microsoft.com/office/officeart/2005/8/layout/orgChart1"/>
    <dgm:cxn modelId="{F1465914-2195-4789-B960-438B240B259C}" type="presParOf" srcId="{245EC988-8FE5-4CD9-AA21-4AC9AEAFDA8C}" destId="{89783AF6-1601-4F75-8875-500A2F9681BA}" srcOrd="1" destOrd="0" presId="urn:microsoft.com/office/officeart/2005/8/layout/orgChart1"/>
    <dgm:cxn modelId="{A3116973-7D04-4C9B-9A18-9AA4F3A0A74B}" type="presParOf" srcId="{8A083F12-10FD-4363-9A7E-649C9DAD953B}" destId="{4963EBEE-67A5-405F-AE40-3598BCB1D6BC}" srcOrd="1" destOrd="0" presId="urn:microsoft.com/office/officeart/2005/8/layout/orgChart1"/>
    <dgm:cxn modelId="{8F0D95B2-59E3-43C5-B6BB-F9937C74589E}" type="presParOf" srcId="{8A083F12-10FD-4363-9A7E-649C9DAD953B}" destId="{A4E9E789-D29B-4452-B991-88561417B176}" srcOrd="2" destOrd="0" presId="urn:microsoft.com/office/officeart/2005/8/layout/orgChart1"/>
    <dgm:cxn modelId="{69C24705-E2FD-42E3-AA1B-F873B8171D16}" type="presParOf" srcId="{E221433B-F42C-4686-8E23-E4B049AECBFF}" destId="{B9E0376B-0551-43A3-BE62-74BC4A753FFB}" srcOrd="2" destOrd="0" presId="urn:microsoft.com/office/officeart/2005/8/layout/orgChart1"/>
    <dgm:cxn modelId="{86E53F25-2D1F-43B4-9D8C-508D120FA44F}" type="presParOf" srcId="{E221433B-F42C-4686-8E23-E4B049AECBFF}" destId="{21AD14F4-6FEE-456B-8F39-798538E045EC}" srcOrd="3" destOrd="0" presId="urn:microsoft.com/office/officeart/2005/8/layout/orgChart1"/>
    <dgm:cxn modelId="{15BEC788-DE87-4723-B793-90E89CE45563}" type="presParOf" srcId="{21AD14F4-6FEE-456B-8F39-798538E045EC}" destId="{3C96B401-CFA4-44AE-97D0-42F1A3D7F8A6}" srcOrd="0" destOrd="0" presId="urn:microsoft.com/office/officeart/2005/8/layout/orgChart1"/>
    <dgm:cxn modelId="{87D5038D-1789-4485-B53C-4BACB4414BCC}" type="presParOf" srcId="{3C96B401-CFA4-44AE-97D0-42F1A3D7F8A6}" destId="{963DB06F-031F-4A59-A347-0498C446CA6C}" srcOrd="0" destOrd="0" presId="urn:microsoft.com/office/officeart/2005/8/layout/orgChart1"/>
    <dgm:cxn modelId="{B2236C37-122E-4939-8EC9-3EF9E9170DCC}" type="presParOf" srcId="{3C96B401-CFA4-44AE-97D0-42F1A3D7F8A6}" destId="{93503924-0CE7-4306-8B42-E2F9E53A6C81}" srcOrd="1" destOrd="0" presId="urn:microsoft.com/office/officeart/2005/8/layout/orgChart1"/>
    <dgm:cxn modelId="{9A35CFCD-BA26-4FCA-8C12-BAE94FCEA042}" type="presParOf" srcId="{21AD14F4-6FEE-456B-8F39-798538E045EC}" destId="{6ACC72E0-FB79-4F20-87C3-D6D39002A385}" srcOrd="1" destOrd="0" presId="urn:microsoft.com/office/officeart/2005/8/layout/orgChart1"/>
    <dgm:cxn modelId="{C8062182-14E4-4320-8DC7-51530FAF8500}" type="presParOf" srcId="{21AD14F4-6FEE-456B-8F39-798538E045EC}" destId="{E5546B47-8B79-46FB-AD8F-E98CC4A587EE}" srcOrd="2" destOrd="0" presId="urn:microsoft.com/office/officeart/2005/8/layout/orgChart1"/>
    <dgm:cxn modelId="{76E297B6-E7E3-4447-89FE-6D1AA3391758}" type="presParOf" srcId="{E221433B-F42C-4686-8E23-E4B049AECBFF}" destId="{5E0DBD19-B2FF-497B-B0A7-4948F6F1DE23}" srcOrd="4" destOrd="0" presId="urn:microsoft.com/office/officeart/2005/8/layout/orgChart1"/>
    <dgm:cxn modelId="{23BEF860-3A83-4AB6-8CB0-B6CB33D81697}" type="presParOf" srcId="{E221433B-F42C-4686-8E23-E4B049AECBFF}" destId="{93375A69-B436-4A13-96A9-E8A6B07B5506}" srcOrd="5" destOrd="0" presId="urn:microsoft.com/office/officeart/2005/8/layout/orgChart1"/>
    <dgm:cxn modelId="{DBDD503A-C0BD-4052-B4B9-560B0BB683D2}" type="presParOf" srcId="{93375A69-B436-4A13-96A9-E8A6B07B5506}" destId="{1AD97381-0D97-4C5A-AD9C-676A35139258}" srcOrd="0" destOrd="0" presId="urn:microsoft.com/office/officeart/2005/8/layout/orgChart1"/>
    <dgm:cxn modelId="{A2C8AEA9-FFAE-4C4E-A46B-3DAF0901E715}" type="presParOf" srcId="{1AD97381-0D97-4C5A-AD9C-676A35139258}" destId="{A4393610-64C9-438D-92AF-403E678E52FD}" srcOrd="0" destOrd="0" presId="urn:microsoft.com/office/officeart/2005/8/layout/orgChart1"/>
    <dgm:cxn modelId="{117500E5-0733-4080-ABAA-B56BF6AA2626}" type="presParOf" srcId="{1AD97381-0D97-4C5A-AD9C-676A35139258}" destId="{C3348EAE-D4E0-4B91-8F81-EB950B171C7F}" srcOrd="1" destOrd="0" presId="urn:microsoft.com/office/officeart/2005/8/layout/orgChart1"/>
    <dgm:cxn modelId="{A7C86E5F-A516-4C70-90C7-1BBEB31249BD}" type="presParOf" srcId="{93375A69-B436-4A13-96A9-E8A6B07B5506}" destId="{E26F95F9-5453-4D42-9E4A-CE39F5574BA2}" srcOrd="1" destOrd="0" presId="urn:microsoft.com/office/officeart/2005/8/layout/orgChart1"/>
    <dgm:cxn modelId="{3825B1D8-F25B-426D-A004-E6D759E83660}" type="presParOf" srcId="{93375A69-B436-4A13-96A9-E8A6B07B5506}" destId="{D09E46D1-988D-441C-8C33-FCB4BD7F329A}" srcOrd="2" destOrd="0" presId="urn:microsoft.com/office/officeart/2005/8/layout/orgChart1"/>
    <dgm:cxn modelId="{234A2481-5B67-4247-B801-AD1D9718B145}" type="presParOf" srcId="{AF5F8B5A-0186-4E69-9AB0-4F570BE404C0}" destId="{381EC621-3A0A-4DBA-88B1-56E59D293BDF}" srcOrd="2" destOrd="0" presId="urn:microsoft.com/office/officeart/2005/8/layout/orgChart1"/>
    <dgm:cxn modelId="{7FD1379B-CE3B-4668-935F-6D8DB832EDCA}" type="presParOf" srcId="{95D7608E-4EFE-491A-8F8B-0FA396371E41}" destId="{C358F9E3-D587-4C99-8F77-9C16B9A949D0}" srcOrd="2" destOrd="0" presId="urn:microsoft.com/office/officeart/2005/8/layout/orgChart1"/>
    <dgm:cxn modelId="{56DA05D9-DF5F-42FC-A3B0-B213CA7B1452}" type="presParOf" srcId="{95D7608E-4EFE-491A-8F8B-0FA396371E41}" destId="{31882B10-6449-4199-BB28-07AB42BDBB0B}" srcOrd="3" destOrd="0" presId="urn:microsoft.com/office/officeart/2005/8/layout/orgChart1"/>
    <dgm:cxn modelId="{46278F60-2BEB-429A-9F3E-8678F2ED3E53}" type="presParOf" srcId="{31882B10-6449-4199-BB28-07AB42BDBB0B}" destId="{C2794900-9E6A-4BF9-BD2A-DEC7C62E7135}" srcOrd="0" destOrd="0" presId="urn:microsoft.com/office/officeart/2005/8/layout/orgChart1"/>
    <dgm:cxn modelId="{C666282C-3286-4B38-8424-57D538E551DD}" type="presParOf" srcId="{C2794900-9E6A-4BF9-BD2A-DEC7C62E7135}" destId="{EBE4DC2B-E8E8-4829-9481-C3DFEDCBC16D}" srcOrd="0" destOrd="0" presId="urn:microsoft.com/office/officeart/2005/8/layout/orgChart1"/>
    <dgm:cxn modelId="{BFE5C6C1-0FFF-4DE9-9F94-7BC4A2C6DC43}" type="presParOf" srcId="{C2794900-9E6A-4BF9-BD2A-DEC7C62E7135}" destId="{2FB23BB3-7FFF-41C6-920A-4AAE547C02EE}" srcOrd="1" destOrd="0" presId="urn:microsoft.com/office/officeart/2005/8/layout/orgChart1"/>
    <dgm:cxn modelId="{24671081-1904-45BB-B2C4-6DB26898B890}" type="presParOf" srcId="{31882B10-6449-4199-BB28-07AB42BDBB0B}" destId="{AFF2E1A3-C2DC-4CE1-9264-2074B2119DD6}" srcOrd="1" destOrd="0" presId="urn:microsoft.com/office/officeart/2005/8/layout/orgChart1"/>
    <dgm:cxn modelId="{DFA39A13-7EDB-42F4-8496-DE83DF7828C9}" type="presParOf" srcId="{AFF2E1A3-C2DC-4CE1-9264-2074B2119DD6}" destId="{00E6B7CF-3A7D-4096-80AE-312890FA20F7}" srcOrd="0" destOrd="0" presId="urn:microsoft.com/office/officeart/2005/8/layout/orgChart1"/>
    <dgm:cxn modelId="{3A4FB4DE-3F85-4074-9B2E-C4423D3282F3}" type="presParOf" srcId="{AFF2E1A3-C2DC-4CE1-9264-2074B2119DD6}" destId="{F068DA0B-5BB7-4A26-B5D2-605307216611}" srcOrd="1" destOrd="0" presId="urn:microsoft.com/office/officeart/2005/8/layout/orgChart1"/>
    <dgm:cxn modelId="{A6348251-C3C2-4DFB-B814-7567A83CADD5}" type="presParOf" srcId="{F068DA0B-5BB7-4A26-B5D2-605307216611}" destId="{910C6248-5584-469C-AD12-C1948624D53D}" srcOrd="0" destOrd="0" presId="urn:microsoft.com/office/officeart/2005/8/layout/orgChart1"/>
    <dgm:cxn modelId="{5EA80765-0EBB-4793-98DE-96924CCE7855}" type="presParOf" srcId="{910C6248-5584-469C-AD12-C1948624D53D}" destId="{462F0F02-6904-428B-B690-47CC8FE0D353}" srcOrd="0" destOrd="0" presId="urn:microsoft.com/office/officeart/2005/8/layout/orgChart1"/>
    <dgm:cxn modelId="{69345105-21F1-4802-A510-FE49D39985D1}" type="presParOf" srcId="{910C6248-5584-469C-AD12-C1948624D53D}" destId="{E4EB6C1F-FAF7-4D4F-83D5-7F978855E9EF}" srcOrd="1" destOrd="0" presId="urn:microsoft.com/office/officeart/2005/8/layout/orgChart1"/>
    <dgm:cxn modelId="{783C4005-EE99-4799-9854-26B713D73B16}" type="presParOf" srcId="{F068DA0B-5BB7-4A26-B5D2-605307216611}" destId="{4C85389C-84BF-477F-9227-D6A4B4C0293B}" srcOrd="1" destOrd="0" presId="urn:microsoft.com/office/officeart/2005/8/layout/orgChart1"/>
    <dgm:cxn modelId="{ECF1EDCC-E30A-45D5-A111-4AEE9F6A2E43}" type="presParOf" srcId="{F068DA0B-5BB7-4A26-B5D2-605307216611}" destId="{2175FF1E-5374-4ADF-9DF6-70A024737673}" srcOrd="2" destOrd="0" presId="urn:microsoft.com/office/officeart/2005/8/layout/orgChart1"/>
    <dgm:cxn modelId="{C254B894-DF4E-42D7-98CA-FA9DDF274EC3}" type="presParOf" srcId="{AFF2E1A3-C2DC-4CE1-9264-2074B2119DD6}" destId="{675ECD35-9948-42D8-ABCE-0FAE87D191C6}" srcOrd="2" destOrd="0" presId="urn:microsoft.com/office/officeart/2005/8/layout/orgChart1"/>
    <dgm:cxn modelId="{1FF3126E-4B53-43F1-B0C1-C784CE705D23}" type="presParOf" srcId="{AFF2E1A3-C2DC-4CE1-9264-2074B2119DD6}" destId="{0FF0F823-FF68-4D26-9301-9E42143FF48E}" srcOrd="3" destOrd="0" presId="urn:microsoft.com/office/officeart/2005/8/layout/orgChart1"/>
    <dgm:cxn modelId="{593B40D4-E2F0-48D8-89D3-01171300DD7C}" type="presParOf" srcId="{0FF0F823-FF68-4D26-9301-9E42143FF48E}" destId="{FEF726ED-98DD-4A16-B3DD-3918C250FB12}" srcOrd="0" destOrd="0" presId="urn:microsoft.com/office/officeart/2005/8/layout/orgChart1"/>
    <dgm:cxn modelId="{D9A431E7-9F77-47BE-BED2-A1DF87B00770}" type="presParOf" srcId="{FEF726ED-98DD-4A16-B3DD-3918C250FB12}" destId="{B636C2CD-755D-4250-B473-FC4E5FB889A4}" srcOrd="0" destOrd="0" presId="urn:microsoft.com/office/officeart/2005/8/layout/orgChart1"/>
    <dgm:cxn modelId="{B495B332-5C11-4C6A-A783-486CE1C5430E}" type="presParOf" srcId="{FEF726ED-98DD-4A16-B3DD-3918C250FB12}" destId="{DA748DAF-B392-4598-8E57-89445BDB1129}" srcOrd="1" destOrd="0" presId="urn:microsoft.com/office/officeart/2005/8/layout/orgChart1"/>
    <dgm:cxn modelId="{69D20EAF-6B21-4A84-A41F-D0435401B7B6}" type="presParOf" srcId="{0FF0F823-FF68-4D26-9301-9E42143FF48E}" destId="{DD0687C3-A48C-4EF0-B8D2-32FF01DD5F1A}" srcOrd="1" destOrd="0" presId="urn:microsoft.com/office/officeart/2005/8/layout/orgChart1"/>
    <dgm:cxn modelId="{74D2C297-3C93-464C-BF6C-E6DF29E2B3D2}" type="presParOf" srcId="{0FF0F823-FF68-4D26-9301-9E42143FF48E}" destId="{AAE5C145-9B64-4DE1-88F2-7DD89933C1B2}" srcOrd="2" destOrd="0" presId="urn:microsoft.com/office/officeart/2005/8/layout/orgChart1"/>
    <dgm:cxn modelId="{54F33922-6D89-463D-A8B0-7F3CFE5293C6}" type="presParOf" srcId="{AFF2E1A3-C2DC-4CE1-9264-2074B2119DD6}" destId="{999C5EEC-C47C-4FCA-90F5-5A2308B5A7FC}" srcOrd="4" destOrd="0" presId="urn:microsoft.com/office/officeart/2005/8/layout/orgChart1"/>
    <dgm:cxn modelId="{99DECFC0-DBA1-472B-BE6F-23CC378EBCAE}" type="presParOf" srcId="{AFF2E1A3-C2DC-4CE1-9264-2074B2119DD6}" destId="{049F0B33-2D68-488A-8F5C-38B3C736898E}" srcOrd="5" destOrd="0" presId="urn:microsoft.com/office/officeart/2005/8/layout/orgChart1"/>
    <dgm:cxn modelId="{8535A491-B5E8-4E2C-8758-426AFA1D46DA}" type="presParOf" srcId="{049F0B33-2D68-488A-8F5C-38B3C736898E}" destId="{3B98DA76-6332-473E-BA16-DE82246F437C}" srcOrd="0" destOrd="0" presId="urn:microsoft.com/office/officeart/2005/8/layout/orgChart1"/>
    <dgm:cxn modelId="{427D6295-1EF9-42A2-8896-937AC14D1E8A}" type="presParOf" srcId="{3B98DA76-6332-473E-BA16-DE82246F437C}" destId="{A0ACA78B-887A-477B-952F-BB7531FE121E}" srcOrd="0" destOrd="0" presId="urn:microsoft.com/office/officeart/2005/8/layout/orgChart1"/>
    <dgm:cxn modelId="{12B0C5B8-7B20-484E-BB9A-9F29DA61E7C2}" type="presParOf" srcId="{3B98DA76-6332-473E-BA16-DE82246F437C}" destId="{DFF34ACA-9147-45C9-81BC-11ECFADD2163}" srcOrd="1" destOrd="0" presId="urn:microsoft.com/office/officeart/2005/8/layout/orgChart1"/>
    <dgm:cxn modelId="{20D2C49C-2844-446A-B99C-DAECA63503A7}" type="presParOf" srcId="{049F0B33-2D68-488A-8F5C-38B3C736898E}" destId="{9D49BD2D-5D7A-4FB3-B2A3-C4D7AAFA79F3}" srcOrd="1" destOrd="0" presId="urn:microsoft.com/office/officeart/2005/8/layout/orgChart1"/>
    <dgm:cxn modelId="{0A7F65F6-7A61-42B8-A0CC-47349B47C371}" type="presParOf" srcId="{049F0B33-2D68-488A-8F5C-38B3C736898E}" destId="{39D641EC-60AF-4B63-9823-762A16E7DC42}" srcOrd="2" destOrd="0" presId="urn:microsoft.com/office/officeart/2005/8/layout/orgChart1"/>
    <dgm:cxn modelId="{2CF6FFBE-768B-4133-A52D-E42ECD801A2C}" type="presParOf" srcId="{AFF2E1A3-C2DC-4CE1-9264-2074B2119DD6}" destId="{D1052962-D54B-4EB4-A67A-CFA383D6806E}" srcOrd="6" destOrd="0" presId="urn:microsoft.com/office/officeart/2005/8/layout/orgChart1"/>
    <dgm:cxn modelId="{B2849D88-1F2C-4F30-BA16-F1F9C7621981}" type="presParOf" srcId="{AFF2E1A3-C2DC-4CE1-9264-2074B2119DD6}" destId="{4B2ED35B-0EE1-4093-8B54-28DD25ED10A6}" srcOrd="7" destOrd="0" presId="urn:microsoft.com/office/officeart/2005/8/layout/orgChart1"/>
    <dgm:cxn modelId="{43CC9F64-08AA-47E1-891C-17A8FCA27133}" type="presParOf" srcId="{4B2ED35B-0EE1-4093-8B54-28DD25ED10A6}" destId="{0E78C1A8-A4FF-4F15-94AC-DF31BBD3610C}" srcOrd="0" destOrd="0" presId="urn:microsoft.com/office/officeart/2005/8/layout/orgChart1"/>
    <dgm:cxn modelId="{7C8C3257-B145-4E36-973D-507536B6839B}" type="presParOf" srcId="{0E78C1A8-A4FF-4F15-94AC-DF31BBD3610C}" destId="{38B10E2D-123A-4C19-843A-139D4EB29E16}" srcOrd="0" destOrd="0" presId="urn:microsoft.com/office/officeart/2005/8/layout/orgChart1"/>
    <dgm:cxn modelId="{8723988D-75BC-4DE4-AFFE-117563BF5628}" type="presParOf" srcId="{0E78C1A8-A4FF-4F15-94AC-DF31BBD3610C}" destId="{4879B914-E810-406E-9BD2-865F3E2BA84C}" srcOrd="1" destOrd="0" presId="urn:microsoft.com/office/officeart/2005/8/layout/orgChart1"/>
    <dgm:cxn modelId="{4B571FBE-2B5F-4389-B8C3-1555ED42F39F}" type="presParOf" srcId="{4B2ED35B-0EE1-4093-8B54-28DD25ED10A6}" destId="{EC5E5961-4C61-4125-8E17-FB2A4E967704}" srcOrd="1" destOrd="0" presId="urn:microsoft.com/office/officeart/2005/8/layout/orgChart1"/>
    <dgm:cxn modelId="{BDD60669-3E66-47A6-ACE5-327AAA7BDB4B}" type="presParOf" srcId="{4B2ED35B-0EE1-4093-8B54-28DD25ED10A6}" destId="{C0A3F56C-F27D-4DCD-B2AB-19B5D73FC490}" srcOrd="2" destOrd="0" presId="urn:microsoft.com/office/officeart/2005/8/layout/orgChart1"/>
    <dgm:cxn modelId="{347086CA-1EDC-4911-98AD-A2A49AE1EFEA}" type="presParOf" srcId="{AFF2E1A3-C2DC-4CE1-9264-2074B2119DD6}" destId="{E0CD7896-C2EA-4B1C-A11F-37D689DF4E3B}" srcOrd="8" destOrd="0" presId="urn:microsoft.com/office/officeart/2005/8/layout/orgChart1"/>
    <dgm:cxn modelId="{FE4CEA4B-D5CA-4244-BBD5-1F2A99C62103}" type="presParOf" srcId="{AFF2E1A3-C2DC-4CE1-9264-2074B2119DD6}" destId="{65309D33-9887-495A-AAD4-42EAE810E2A8}" srcOrd="9" destOrd="0" presId="urn:microsoft.com/office/officeart/2005/8/layout/orgChart1"/>
    <dgm:cxn modelId="{B523D4E1-26D3-427B-BE6B-1E1DF2C2076A}" type="presParOf" srcId="{65309D33-9887-495A-AAD4-42EAE810E2A8}" destId="{3F39106E-60E0-4AEF-B99B-EAFDFD7B1E51}" srcOrd="0" destOrd="0" presId="urn:microsoft.com/office/officeart/2005/8/layout/orgChart1"/>
    <dgm:cxn modelId="{8A167D21-E551-408B-8473-55A643A0E303}" type="presParOf" srcId="{3F39106E-60E0-4AEF-B99B-EAFDFD7B1E51}" destId="{C19BFD91-1DB7-46D2-9F66-AEFFF85A56AF}" srcOrd="0" destOrd="0" presId="urn:microsoft.com/office/officeart/2005/8/layout/orgChart1"/>
    <dgm:cxn modelId="{F7EF6C36-712A-429A-A38A-ECB5ED61AE0F}" type="presParOf" srcId="{3F39106E-60E0-4AEF-B99B-EAFDFD7B1E51}" destId="{05358C78-138C-4A64-AEFC-77899321045E}" srcOrd="1" destOrd="0" presId="urn:microsoft.com/office/officeart/2005/8/layout/orgChart1"/>
    <dgm:cxn modelId="{A3BE6FB8-5902-4CE2-A980-0DE1D3A01F59}" type="presParOf" srcId="{65309D33-9887-495A-AAD4-42EAE810E2A8}" destId="{86E21B4F-1CCE-43E7-9D4F-9A3B9CBC5BFA}" srcOrd="1" destOrd="0" presId="urn:microsoft.com/office/officeart/2005/8/layout/orgChart1"/>
    <dgm:cxn modelId="{331C2C4D-B527-465A-8A01-D2699A6A9A64}" type="presParOf" srcId="{65309D33-9887-495A-AAD4-42EAE810E2A8}" destId="{20876496-A870-42FC-BF7B-4F141CDBCAED}" srcOrd="2" destOrd="0" presId="urn:microsoft.com/office/officeart/2005/8/layout/orgChart1"/>
    <dgm:cxn modelId="{A8EC376F-5A2F-48EB-A5A6-4661EDC8A076}" type="presParOf" srcId="{31882B10-6449-4199-BB28-07AB42BDBB0B}" destId="{2BFD9CFB-CD10-40BC-AD45-4ADC04E9121D}" srcOrd="2" destOrd="0" presId="urn:microsoft.com/office/officeart/2005/8/layout/orgChart1"/>
    <dgm:cxn modelId="{1995AD33-4791-45AB-B1AA-80B0A6D0F1F2}" type="presParOf" srcId="{95D7608E-4EFE-491A-8F8B-0FA396371E41}" destId="{A27B7D87-5F41-4B44-8A32-D87EEB36C54A}" srcOrd="4" destOrd="0" presId="urn:microsoft.com/office/officeart/2005/8/layout/orgChart1"/>
    <dgm:cxn modelId="{86E153DF-98D0-4523-A62E-6DEF0B28FB78}" type="presParOf" srcId="{95D7608E-4EFE-491A-8F8B-0FA396371E41}" destId="{160C7BE9-98BA-4C71-8D01-2108BB5B49C5}" srcOrd="5" destOrd="0" presId="urn:microsoft.com/office/officeart/2005/8/layout/orgChart1"/>
    <dgm:cxn modelId="{56A93996-2D07-4FBD-82B8-89E26D8281F5}" type="presParOf" srcId="{160C7BE9-98BA-4C71-8D01-2108BB5B49C5}" destId="{8DA950CD-9FDD-4F33-9109-A46662A2932D}" srcOrd="0" destOrd="0" presId="urn:microsoft.com/office/officeart/2005/8/layout/orgChart1"/>
    <dgm:cxn modelId="{CE764C41-F77E-41F6-9DC8-776D6B7C8BF3}" type="presParOf" srcId="{8DA950CD-9FDD-4F33-9109-A46662A2932D}" destId="{CC5F407E-78B7-4FAC-BCD6-A40273CA087A}" srcOrd="0" destOrd="0" presId="urn:microsoft.com/office/officeart/2005/8/layout/orgChart1"/>
    <dgm:cxn modelId="{97DD31B8-C59F-4C8C-9BE0-F312EFE85731}" type="presParOf" srcId="{8DA950CD-9FDD-4F33-9109-A46662A2932D}" destId="{7269F154-4099-4503-952F-7939382C9413}" srcOrd="1" destOrd="0" presId="urn:microsoft.com/office/officeart/2005/8/layout/orgChart1"/>
    <dgm:cxn modelId="{A8A9B23E-0588-466C-9FC9-9629B0151F3C}" type="presParOf" srcId="{160C7BE9-98BA-4C71-8D01-2108BB5B49C5}" destId="{485A54DA-1913-4039-984D-710675578EEC}" srcOrd="1" destOrd="0" presId="urn:microsoft.com/office/officeart/2005/8/layout/orgChart1"/>
    <dgm:cxn modelId="{E910A52F-710B-466F-A14A-268988B9DDFA}" type="presParOf" srcId="{485A54DA-1913-4039-984D-710675578EEC}" destId="{2F8A844A-5EE9-4DBA-BA68-9824AF95391E}" srcOrd="0" destOrd="0" presId="urn:microsoft.com/office/officeart/2005/8/layout/orgChart1"/>
    <dgm:cxn modelId="{12018EE0-2132-4ED2-BFF4-E51C4902EE38}" type="presParOf" srcId="{485A54DA-1913-4039-984D-710675578EEC}" destId="{80023FD7-3F3F-4268-9B4D-36275818383B}" srcOrd="1" destOrd="0" presId="urn:microsoft.com/office/officeart/2005/8/layout/orgChart1"/>
    <dgm:cxn modelId="{90D396E1-6027-414D-8DFF-CBC489544C18}" type="presParOf" srcId="{80023FD7-3F3F-4268-9B4D-36275818383B}" destId="{B7500FC9-6BF6-4341-BFF6-1ABBFD7AA828}" srcOrd="0" destOrd="0" presId="urn:microsoft.com/office/officeart/2005/8/layout/orgChart1"/>
    <dgm:cxn modelId="{ECBAF2DB-FA90-4D44-B5C9-1AAF7379EAD0}" type="presParOf" srcId="{B7500FC9-6BF6-4341-BFF6-1ABBFD7AA828}" destId="{0A529BED-BB31-425A-B439-6040B6FE18FB}" srcOrd="0" destOrd="0" presId="urn:microsoft.com/office/officeart/2005/8/layout/orgChart1"/>
    <dgm:cxn modelId="{83BB2AC4-281C-4DB6-A2D9-B19EFFA0867B}" type="presParOf" srcId="{B7500FC9-6BF6-4341-BFF6-1ABBFD7AA828}" destId="{9035A051-0427-4E51-892A-D6273F1B22A3}" srcOrd="1" destOrd="0" presId="urn:microsoft.com/office/officeart/2005/8/layout/orgChart1"/>
    <dgm:cxn modelId="{541D66B0-FE9E-48F3-B28E-09431040E862}" type="presParOf" srcId="{80023FD7-3F3F-4268-9B4D-36275818383B}" destId="{5A2A816F-AE41-495D-8125-E7FBFA981357}" srcOrd="1" destOrd="0" presId="urn:microsoft.com/office/officeart/2005/8/layout/orgChart1"/>
    <dgm:cxn modelId="{C3916BD6-9A38-40D0-9A1A-D592A57C6379}" type="presParOf" srcId="{80023FD7-3F3F-4268-9B4D-36275818383B}" destId="{F17F52D9-D702-44BB-A74D-64A3F9202041}" srcOrd="2" destOrd="0" presId="urn:microsoft.com/office/officeart/2005/8/layout/orgChart1"/>
    <dgm:cxn modelId="{D221917D-159E-4A8A-9B11-1CD11704E878}" type="presParOf" srcId="{485A54DA-1913-4039-984D-710675578EEC}" destId="{56D4FA16-4477-4251-97F4-FAA40F852A82}" srcOrd="2" destOrd="0" presId="urn:microsoft.com/office/officeart/2005/8/layout/orgChart1"/>
    <dgm:cxn modelId="{F2BC617B-08BF-41EB-9F2D-596F655AD633}" type="presParOf" srcId="{485A54DA-1913-4039-984D-710675578EEC}" destId="{9B151A55-10BC-417F-8378-761BC7F31FB2}" srcOrd="3" destOrd="0" presId="urn:microsoft.com/office/officeart/2005/8/layout/orgChart1"/>
    <dgm:cxn modelId="{D257F185-3E72-4AF0-8B51-6C157A25E328}" type="presParOf" srcId="{9B151A55-10BC-417F-8378-761BC7F31FB2}" destId="{C98FA16B-2E84-4DC7-A872-68E70504407C}" srcOrd="0" destOrd="0" presId="urn:microsoft.com/office/officeart/2005/8/layout/orgChart1"/>
    <dgm:cxn modelId="{9E7117EF-A10B-4F3A-82AF-26F6E99128FF}" type="presParOf" srcId="{C98FA16B-2E84-4DC7-A872-68E70504407C}" destId="{8C773CC4-3E35-4E2E-AC3A-4CA2CBDF6CFD}" srcOrd="0" destOrd="0" presId="urn:microsoft.com/office/officeart/2005/8/layout/orgChart1"/>
    <dgm:cxn modelId="{2089E5A5-DBD6-47B1-AE31-A4A21AEFDC42}" type="presParOf" srcId="{C98FA16B-2E84-4DC7-A872-68E70504407C}" destId="{A8500722-DB77-4F49-8D5B-CB16C5014FC8}" srcOrd="1" destOrd="0" presId="urn:microsoft.com/office/officeart/2005/8/layout/orgChart1"/>
    <dgm:cxn modelId="{E81C49A1-8D5A-4C69-945E-60B01D3B7CFB}" type="presParOf" srcId="{9B151A55-10BC-417F-8378-761BC7F31FB2}" destId="{8907D8F0-5D5A-4A4F-8715-275D21E88FF9}" srcOrd="1" destOrd="0" presId="urn:microsoft.com/office/officeart/2005/8/layout/orgChart1"/>
    <dgm:cxn modelId="{968A9A34-3291-4F91-83D9-CA2E1664E492}" type="presParOf" srcId="{9B151A55-10BC-417F-8378-761BC7F31FB2}" destId="{19761DA6-0276-4A41-A574-2D922BE33104}" srcOrd="2" destOrd="0" presId="urn:microsoft.com/office/officeart/2005/8/layout/orgChart1"/>
    <dgm:cxn modelId="{1BD754AE-F41C-4BEF-9426-B92FA7BDA3FF}" type="presParOf" srcId="{485A54DA-1913-4039-984D-710675578EEC}" destId="{8705E95E-9D95-4CE6-B493-69138EBD9B38}" srcOrd="4" destOrd="0" presId="urn:microsoft.com/office/officeart/2005/8/layout/orgChart1"/>
    <dgm:cxn modelId="{848F4D66-B5C5-40D0-9030-EBBFB2BF23CF}" type="presParOf" srcId="{485A54DA-1913-4039-984D-710675578EEC}" destId="{CF525A42-DEB4-4F27-9778-CA2A3C945946}" srcOrd="5" destOrd="0" presId="urn:microsoft.com/office/officeart/2005/8/layout/orgChart1"/>
    <dgm:cxn modelId="{48256391-8C33-45E7-98E6-03033800ACEA}" type="presParOf" srcId="{CF525A42-DEB4-4F27-9778-CA2A3C945946}" destId="{6F3712A8-2262-4DDF-B426-76E0FC377C25}" srcOrd="0" destOrd="0" presId="urn:microsoft.com/office/officeart/2005/8/layout/orgChart1"/>
    <dgm:cxn modelId="{D29EAD5B-C6C7-4C24-9D57-D5236AE1C707}" type="presParOf" srcId="{6F3712A8-2262-4DDF-B426-76E0FC377C25}" destId="{0616CD9A-7ED1-4573-9471-8A007AF4D1AC}" srcOrd="0" destOrd="0" presId="urn:microsoft.com/office/officeart/2005/8/layout/orgChart1"/>
    <dgm:cxn modelId="{A46E5088-7C86-4B67-B0BF-4AEA34AA3BE8}" type="presParOf" srcId="{6F3712A8-2262-4DDF-B426-76E0FC377C25}" destId="{49A9B332-7451-49FF-9E26-8F60EFDB0331}" srcOrd="1" destOrd="0" presId="urn:microsoft.com/office/officeart/2005/8/layout/orgChart1"/>
    <dgm:cxn modelId="{A4356BB4-0002-4B03-8434-3022B2BA6789}" type="presParOf" srcId="{CF525A42-DEB4-4F27-9778-CA2A3C945946}" destId="{1000A822-F7FC-421A-B176-044D6C627629}" srcOrd="1" destOrd="0" presId="urn:microsoft.com/office/officeart/2005/8/layout/orgChart1"/>
    <dgm:cxn modelId="{C5A7A58A-D47F-4ADF-B8EF-519EFC26A252}" type="presParOf" srcId="{CF525A42-DEB4-4F27-9778-CA2A3C945946}" destId="{B04FFE10-86AC-4F1B-BC8B-B12BC6C58C21}" srcOrd="2" destOrd="0" presId="urn:microsoft.com/office/officeart/2005/8/layout/orgChart1"/>
    <dgm:cxn modelId="{3E179DE8-35FC-48C8-BBF3-E551ACF279E9}" type="presParOf" srcId="{160C7BE9-98BA-4C71-8D01-2108BB5B49C5}" destId="{8C6BC0C6-09E8-4D84-87BB-B0CA09819E13}" srcOrd="2" destOrd="0" presId="urn:microsoft.com/office/officeart/2005/8/layout/orgChart1"/>
    <dgm:cxn modelId="{99278365-582E-45C6-8AC5-036DE339481B}" type="presParOf" srcId="{95D7608E-4EFE-491A-8F8B-0FA396371E41}" destId="{949BB069-4971-4F2B-BDE0-6A3422348A84}" srcOrd="6" destOrd="0" presId="urn:microsoft.com/office/officeart/2005/8/layout/orgChart1"/>
    <dgm:cxn modelId="{E59393AC-D951-4FF8-B95E-3D99B5E54479}" type="presParOf" srcId="{95D7608E-4EFE-491A-8F8B-0FA396371E41}" destId="{404235B1-7871-474E-B758-F78B0E09E5DC}" srcOrd="7" destOrd="0" presId="urn:microsoft.com/office/officeart/2005/8/layout/orgChart1"/>
    <dgm:cxn modelId="{F841F447-0C25-41A5-9D01-75FD80FA3A18}" type="presParOf" srcId="{404235B1-7871-474E-B758-F78B0E09E5DC}" destId="{546BBA24-92B0-456E-B6A5-0CD233F1CD32}" srcOrd="0" destOrd="0" presId="urn:microsoft.com/office/officeart/2005/8/layout/orgChart1"/>
    <dgm:cxn modelId="{BB4EF99D-FEB7-404E-A645-6F57A12328D2}" type="presParOf" srcId="{546BBA24-92B0-456E-B6A5-0CD233F1CD32}" destId="{EFF24FD9-33E5-48BE-84FE-CB2923223EC9}" srcOrd="0" destOrd="0" presId="urn:microsoft.com/office/officeart/2005/8/layout/orgChart1"/>
    <dgm:cxn modelId="{E2B1EDEA-2FB9-445F-940B-022BDE5EAA6F}" type="presParOf" srcId="{546BBA24-92B0-456E-B6A5-0CD233F1CD32}" destId="{A7B88D47-CCA3-4059-BFF3-F1E7B1A22C57}" srcOrd="1" destOrd="0" presId="urn:microsoft.com/office/officeart/2005/8/layout/orgChart1"/>
    <dgm:cxn modelId="{2010D7D9-338E-4C9E-8FE8-36ED2D502C2B}" type="presParOf" srcId="{404235B1-7871-474E-B758-F78B0E09E5DC}" destId="{CF61F2A7-4C63-40D7-9434-A33F0F4C457E}" srcOrd="1" destOrd="0" presId="urn:microsoft.com/office/officeart/2005/8/layout/orgChart1"/>
    <dgm:cxn modelId="{BF5F8556-5769-4C90-ADAF-9500E4248809}" type="presParOf" srcId="{CF61F2A7-4C63-40D7-9434-A33F0F4C457E}" destId="{4B20ACC9-BC4A-450C-BFDD-EEBA41222091}" srcOrd="0" destOrd="0" presId="urn:microsoft.com/office/officeart/2005/8/layout/orgChart1"/>
    <dgm:cxn modelId="{DE267E20-DBB5-4FE8-ADE4-7F5C6FFBDD3F}" type="presParOf" srcId="{CF61F2A7-4C63-40D7-9434-A33F0F4C457E}" destId="{DDFAE90B-DD3D-49B5-B326-91BA943EDF72}" srcOrd="1" destOrd="0" presId="urn:microsoft.com/office/officeart/2005/8/layout/orgChart1"/>
    <dgm:cxn modelId="{37631436-3DD9-4DB3-AA19-07F1BF5E74C4}" type="presParOf" srcId="{DDFAE90B-DD3D-49B5-B326-91BA943EDF72}" destId="{753109EB-51A7-41CD-ACBA-D25462BFE888}" srcOrd="0" destOrd="0" presId="urn:microsoft.com/office/officeart/2005/8/layout/orgChart1"/>
    <dgm:cxn modelId="{415066F6-2F16-4DC3-84E3-9C5EAA21BF80}" type="presParOf" srcId="{753109EB-51A7-41CD-ACBA-D25462BFE888}" destId="{2DCAC2F5-B044-4FFF-9F12-2FC936AD6676}" srcOrd="0" destOrd="0" presId="urn:microsoft.com/office/officeart/2005/8/layout/orgChart1"/>
    <dgm:cxn modelId="{1D624246-63B0-4637-8B67-F99EFED727A9}" type="presParOf" srcId="{753109EB-51A7-41CD-ACBA-D25462BFE888}" destId="{C8B62A50-23C0-474D-B408-AF2F4ED0F971}" srcOrd="1" destOrd="0" presId="urn:microsoft.com/office/officeart/2005/8/layout/orgChart1"/>
    <dgm:cxn modelId="{D8AE66AB-7C01-4B9D-B1CA-3A5D73620500}" type="presParOf" srcId="{DDFAE90B-DD3D-49B5-B326-91BA943EDF72}" destId="{79E9A189-0094-4EFB-A96C-57109C616620}" srcOrd="1" destOrd="0" presId="urn:microsoft.com/office/officeart/2005/8/layout/orgChart1"/>
    <dgm:cxn modelId="{AB934289-324E-41D3-8042-81013D48389A}" type="presParOf" srcId="{DDFAE90B-DD3D-49B5-B326-91BA943EDF72}" destId="{CEB9A7F2-6321-452E-B28A-B911707A6CEA}" srcOrd="2" destOrd="0" presId="urn:microsoft.com/office/officeart/2005/8/layout/orgChart1"/>
    <dgm:cxn modelId="{1D589D89-88B6-4BAE-B8A0-DC505EFC1453}" type="presParOf" srcId="{CF61F2A7-4C63-40D7-9434-A33F0F4C457E}" destId="{E1023F26-C759-4583-83CB-A7EB9687FCEE}" srcOrd="2" destOrd="0" presId="urn:microsoft.com/office/officeart/2005/8/layout/orgChart1"/>
    <dgm:cxn modelId="{8E8918EF-CF0D-4469-8895-F023BC108D18}" type="presParOf" srcId="{CF61F2A7-4C63-40D7-9434-A33F0F4C457E}" destId="{F998C017-EDD8-4A50-BF19-6557E007EA5D}" srcOrd="3" destOrd="0" presId="urn:microsoft.com/office/officeart/2005/8/layout/orgChart1"/>
    <dgm:cxn modelId="{380B436D-6029-4CE5-A4DE-2A74296A3B70}" type="presParOf" srcId="{F998C017-EDD8-4A50-BF19-6557E007EA5D}" destId="{5B6F412A-8393-46E5-B0CC-FB3674B12E18}" srcOrd="0" destOrd="0" presId="urn:microsoft.com/office/officeart/2005/8/layout/orgChart1"/>
    <dgm:cxn modelId="{AE0DC875-676D-49B3-BDCB-99CB7AD309E0}" type="presParOf" srcId="{5B6F412A-8393-46E5-B0CC-FB3674B12E18}" destId="{2028E6A8-27DD-4C30-8A0C-A87044CE31D7}" srcOrd="0" destOrd="0" presId="urn:microsoft.com/office/officeart/2005/8/layout/orgChart1"/>
    <dgm:cxn modelId="{24CEAD72-D2E4-4D2C-BC5C-EB28C6AA2C94}" type="presParOf" srcId="{5B6F412A-8393-46E5-B0CC-FB3674B12E18}" destId="{1C944831-0C4A-4B08-9497-F349C4794CE2}" srcOrd="1" destOrd="0" presId="urn:microsoft.com/office/officeart/2005/8/layout/orgChart1"/>
    <dgm:cxn modelId="{F2EE77C1-F765-4E14-BBC3-9F3024D7528A}" type="presParOf" srcId="{F998C017-EDD8-4A50-BF19-6557E007EA5D}" destId="{1A13E51A-94C9-43E7-ABB7-E53D084E30DE}" srcOrd="1" destOrd="0" presId="urn:microsoft.com/office/officeart/2005/8/layout/orgChart1"/>
    <dgm:cxn modelId="{D1B83788-A575-49E9-8B9F-A10D8915357A}" type="presParOf" srcId="{F998C017-EDD8-4A50-BF19-6557E007EA5D}" destId="{917A8BC3-F78C-490C-8AFF-AB5B6D82118E}" srcOrd="2" destOrd="0" presId="urn:microsoft.com/office/officeart/2005/8/layout/orgChart1"/>
    <dgm:cxn modelId="{61F77D37-E65F-43DA-AF80-85036B61C451}" type="presParOf" srcId="{CF61F2A7-4C63-40D7-9434-A33F0F4C457E}" destId="{0A2B11A9-0B50-4DA9-9E2A-73911FDF99C1}" srcOrd="4" destOrd="0" presId="urn:microsoft.com/office/officeart/2005/8/layout/orgChart1"/>
    <dgm:cxn modelId="{DD185B08-F981-453D-BFB2-625784118F0D}" type="presParOf" srcId="{CF61F2A7-4C63-40D7-9434-A33F0F4C457E}" destId="{2D3DEB6A-C9A8-4281-A715-18C5E0E660A8}" srcOrd="5" destOrd="0" presId="urn:microsoft.com/office/officeart/2005/8/layout/orgChart1"/>
    <dgm:cxn modelId="{A80055E4-50CC-4E39-88E7-56F7472EA788}" type="presParOf" srcId="{2D3DEB6A-C9A8-4281-A715-18C5E0E660A8}" destId="{134CA036-F2A7-42A1-8FB0-DA91B6316A0C}" srcOrd="0" destOrd="0" presId="urn:microsoft.com/office/officeart/2005/8/layout/orgChart1"/>
    <dgm:cxn modelId="{D32CC562-C292-417C-B4DA-85612A5190FC}" type="presParOf" srcId="{134CA036-F2A7-42A1-8FB0-DA91B6316A0C}" destId="{73161865-F69A-4544-879D-372BC4E7F4FC}" srcOrd="0" destOrd="0" presId="urn:microsoft.com/office/officeart/2005/8/layout/orgChart1"/>
    <dgm:cxn modelId="{C129D97A-8AC9-4783-B2FF-6D75ECFC5D3B}" type="presParOf" srcId="{134CA036-F2A7-42A1-8FB0-DA91B6316A0C}" destId="{1025CC5E-13CF-4033-8ACD-5831AC65EE42}" srcOrd="1" destOrd="0" presId="urn:microsoft.com/office/officeart/2005/8/layout/orgChart1"/>
    <dgm:cxn modelId="{8D4C61DD-DDFD-42F0-A0F9-2F2F4A3092B4}" type="presParOf" srcId="{2D3DEB6A-C9A8-4281-A715-18C5E0E660A8}" destId="{3131105C-D7A0-4F8A-96EA-128B29524758}" srcOrd="1" destOrd="0" presId="urn:microsoft.com/office/officeart/2005/8/layout/orgChart1"/>
    <dgm:cxn modelId="{0B7C6960-ECF6-4730-9081-FE7F67208515}" type="presParOf" srcId="{2D3DEB6A-C9A8-4281-A715-18C5E0E660A8}" destId="{EE0F2BD8-248F-497D-8E54-131B43B8331E}" srcOrd="2" destOrd="0" presId="urn:microsoft.com/office/officeart/2005/8/layout/orgChart1"/>
    <dgm:cxn modelId="{3E3F7CC2-C715-4827-AEBF-BEBB1AC3E35B}" type="presParOf" srcId="{404235B1-7871-474E-B758-F78B0E09E5DC}" destId="{97998717-C303-4EF8-BF9B-25E889AAA9DE}" srcOrd="2" destOrd="0" presId="urn:microsoft.com/office/officeart/2005/8/layout/orgChart1"/>
    <dgm:cxn modelId="{2CEA476E-67F2-4A5C-93B9-33AD1B4B536F}" type="presParOf" srcId="{8BC17D99-D959-46D5-A46D-9CAE578B473E}" destId="{CF45C7BC-EC1A-41A6-9AA0-A964297A9DF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D3D5A9-3C0D-4A8E-8A77-793DF2DD99D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E9C0B28B-DB74-40BA-B054-217F878DE1CB}">
      <dgm:prSet phldrT="[Testo]" custT="1"/>
      <dgm:spPr>
        <a:solidFill>
          <a:srgbClr val="FFFF00"/>
        </a:solidFill>
        <a:ln>
          <a:solidFill>
            <a:srgbClr val="FF0000"/>
          </a:solidFill>
        </a:ln>
      </dgm:spPr>
      <dgm:t>
        <a:bodyPr/>
        <a:lstStyle/>
        <a:p>
          <a:r>
            <a:rPr lang="it-IT" sz="1400" b="1" dirty="0" smtClean="0">
              <a:solidFill>
                <a:schemeClr val="tx1"/>
              </a:solidFill>
            </a:rPr>
            <a:t>Competenze e contenuti</a:t>
          </a:r>
          <a:endParaRPr lang="it-IT" sz="1400" b="1" dirty="0">
            <a:solidFill>
              <a:schemeClr val="tx1"/>
            </a:solidFill>
          </a:endParaRPr>
        </a:p>
      </dgm:t>
    </dgm:pt>
    <dgm:pt modelId="{4D7A3D51-3FA2-4E66-BCE3-EA8EC02B86F1}" type="parTrans" cxnId="{E39A26DC-E1B3-4E97-ADA4-093CBFCEA49A}">
      <dgm:prSet/>
      <dgm:spPr/>
      <dgm:t>
        <a:bodyPr/>
        <a:lstStyle/>
        <a:p>
          <a:endParaRPr lang="it-IT"/>
        </a:p>
      </dgm:t>
    </dgm:pt>
    <dgm:pt modelId="{BACCE475-64D7-4F25-9775-E4E788851F7B}" type="sibTrans" cxnId="{E39A26DC-E1B3-4E97-ADA4-093CBFCEA49A}">
      <dgm:prSet/>
      <dgm:spPr/>
      <dgm:t>
        <a:bodyPr/>
        <a:lstStyle/>
        <a:p>
          <a:endParaRPr lang="it-IT"/>
        </a:p>
      </dgm:t>
    </dgm:pt>
    <dgm:pt modelId="{FB2E49A4-47FF-47A9-A9DE-8B250AEBF619}">
      <dgm:prSet phldrT="[Testo]" custT="1"/>
      <dgm:spPr/>
      <dgm:t>
        <a:bodyPr/>
        <a:lstStyle/>
        <a:p>
          <a:r>
            <a:rPr lang="it-IT" sz="1200" b="0" dirty="0" smtClean="0">
              <a:solidFill>
                <a:schemeClr val="bg1"/>
              </a:solidFill>
            </a:rPr>
            <a:t>Competenze degli studenti</a:t>
          </a:r>
          <a:endParaRPr lang="it-IT" sz="1200" b="0" dirty="0">
            <a:solidFill>
              <a:schemeClr val="bg1"/>
            </a:solidFill>
          </a:endParaRPr>
        </a:p>
      </dgm:t>
    </dgm:pt>
    <dgm:pt modelId="{61C18AC7-4516-4BFD-9FDC-6F8B6BE16ABB}" type="parTrans" cxnId="{D8B676A0-366B-408E-B525-05C5508C7889}">
      <dgm:prSet/>
      <dgm:spPr/>
      <dgm:t>
        <a:bodyPr/>
        <a:lstStyle/>
        <a:p>
          <a:endParaRPr lang="it-IT"/>
        </a:p>
      </dgm:t>
    </dgm:pt>
    <dgm:pt modelId="{D8351F43-9F23-428D-8DB5-BB352E161A3A}" type="sibTrans" cxnId="{D8B676A0-366B-408E-B525-05C5508C7889}">
      <dgm:prSet/>
      <dgm:spPr/>
      <dgm:t>
        <a:bodyPr/>
        <a:lstStyle/>
        <a:p>
          <a:endParaRPr lang="it-IT"/>
        </a:p>
      </dgm:t>
    </dgm:pt>
    <dgm:pt modelId="{7B8A38B7-2390-434B-A8C1-D580445D431F}">
      <dgm:prSet phldrT="[Testo]" custT="1"/>
      <dgm:spPr>
        <a:solidFill>
          <a:srgbClr val="FFC000"/>
        </a:solidFill>
      </dgm:spPr>
      <dgm:t>
        <a:bodyPr/>
        <a:lstStyle/>
        <a:p>
          <a:r>
            <a:rPr lang="it-IT" sz="1100" dirty="0" smtClean="0">
              <a:solidFill>
                <a:schemeClr val="tx1"/>
              </a:solidFill>
            </a:rPr>
            <a:t>Scenari innovativi per lo sviluppo di competenze digitali applicate</a:t>
          </a:r>
        </a:p>
        <a:p>
          <a:r>
            <a:rPr lang="it-IT" sz="1100" b="1" dirty="0" smtClean="0">
              <a:solidFill>
                <a:schemeClr val="tx1"/>
              </a:solidFill>
            </a:rPr>
            <a:t>Azione #15</a:t>
          </a:r>
          <a:endParaRPr lang="it-IT" sz="1100" dirty="0" smtClean="0">
            <a:solidFill>
              <a:schemeClr val="tx1"/>
            </a:solidFill>
          </a:endParaRPr>
        </a:p>
      </dgm:t>
    </dgm:pt>
    <dgm:pt modelId="{9500F087-DE96-4FA6-AC52-CC9AC07E9DD3}" type="parTrans" cxnId="{DEC79B4D-3570-478D-9DCA-E349643836B9}">
      <dgm:prSet/>
      <dgm:spPr/>
      <dgm:t>
        <a:bodyPr/>
        <a:lstStyle/>
        <a:p>
          <a:endParaRPr lang="it-IT"/>
        </a:p>
      </dgm:t>
    </dgm:pt>
    <dgm:pt modelId="{3B20671D-173E-43DB-ADB9-CD669B9DA6E9}" type="sibTrans" cxnId="{DEC79B4D-3570-478D-9DCA-E349643836B9}">
      <dgm:prSet/>
      <dgm:spPr/>
      <dgm:t>
        <a:bodyPr/>
        <a:lstStyle/>
        <a:p>
          <a:endParaRPr lang="it-IT"/>
        </a:p>
      </dgm:t>
    </dgm:pt>
    <dgm:pt modelId="{91C2E403-10F8-4A34-A308-BB9A56200418}">
      <dgm:prSet phldrT="[Testo]" custT="1"/>
      <dgm:spPr/>
      <dgm:t>
        <a:bodyPr/>
        <a:lstStyle/>
        <a:p>
          <a:r>
            <a:rPr lang="it-IT" sz="1200" dirty="0" smtClean="0"/>
            <a:t>Contenuti digitali</a:t>
          </a:r>
          <a:endParaRPr lang="it-IT" sz="1200" dirty="0"/>
        </a:p>
      </dgm:t>
    </dgm:pt>
    <dgm:pt modelId="{DDD9A8BA-CC62-4CF3-90CB-9D1483AC3BBB}" type="parTrans" cxnId="{4B4D3B20-9F70-4E32-9DDF-784BD5C78633}">
      <dgm:prSet/>
      <dgm:spPr/>
      <dgm:t>
        <a:bodyPr/>
        <a:lstStyle/>
        <a:p>
          <a:endParaRPr lang="it-IT"/>
        </a:p>
      </dgm:t>
    </dgm:pt>
    <dgm:pt modelId="{449DA05A-4873-4FEF-ADBF-04EC10DDA52B}" type="sibTrans" cxnId="{4B4D3B20-9F70-4E32-9DDF-784BD5C78633}">
      <dgm:prSet/>
      <dgm:spPr/>
      <dgm:t>
        <a:bodyPr/>
        <a:lstStyle/>
        <a:p>
          <a:endParaRPr lang="it-IT"/>
        </a:p>
      </dgm:t>
    </dgm:pt>
    <dgm:pt modelId="{7B97C5EA-4723-4600-8AA6-46F61EF26F7D}">
      <dgm:prSet phldrT="[Testo]" custT="1"/>
      <dgm:spPr>
        <a:solidFill>
          <a:srgbClr val="FFC000"/>
        </a:solidFill>
      </dgm:spPr>
      <dgm:t>
        <a:bodyPr/>
        <a:lstStyle/>
        <a:p>
          <a:r>
            <a:rPr lang="it-IT" sz="1100" dirty="0" smtClean="0">
              <a:solidFill>
                <a:schemeClr val="tx1"/>
              </a:solidFill>
            </a:rPr>
            <a:t>Promozione delle Risorse Educative Aperte (OER) e linee guida su autoproduzioni dei contenuti didattici</a:t>
          </a:r>
        </a:p>
        <a:p>
          <a:r>
            <a:rPr lang="it-IT" sz="1100" b="1" dirty="0" smtClean="0">
              <a:solidFill>
                <a:schemeClr val="tx1"/>
              </a:solidFill>
            </a:rPr>
            <a:t>Azione #23</a:t>
          </a:r>
          <a:endParaRPr lang="it-IT" sz="1100" dirty="0">
            <a:solidFill>
              <a:schemeClr val="tx1"/>
            </a:solidFill>
          </a:endParaRPr>
        </a:p>
      </dgm:t>
    </dgm:pt>
    <dgm:pt modelId="{32ECF36A-1463-4C15-911B-23A7D04B5C2F}" type="parTrans" cxnId="{4FEC887A-6A45-48BC-8D3B-B350C7C23EC4}">
      <dgm:prSet/>
      <dgm:spPr/>
      <dgm:t>
        <a:bodyPr/>
        <a:lstStyle/>
        <a:p>
          <a:endParaRPr lang="it-IT"/>
        </a:p>
      </dgm:t>
    </dgm:pt>
    <dgm:pt modelId="{ADC83DA0-0284-4A43-8758-5291689316A7}" type="sibTrans" cxnId="{4FEC887A-6A45-48BC-8D3B-B350C7C23EC4}">
      <dgm:prSet/>
      <dgm:spPr/>
      <dgm:t>
        <a:bodyPr/>
        <a:lstStyle/>
        <a:p>
          <a:endParaRPr lang="it-IT"/>
        </a:p>
      </dgm:t>
    </dgm:pt>
    <dgm:pt modelId="{B228330F-13C8-44B5-B5E1-4FB19C75D0A1}">
      <dgm:prSet custT="1"/>
      <dgm:spPr/>
      <dgm:t>
        <a:bodyPr/>
        <a:lstStyle/>
        <a:p>
          <a:r>
            <a:rPr lang="it-IT" sz="1200" dirty="0" smtClean="0"/>
            <a:t>Digitale, imprenditorialità e lavoro</a:t>
          </a:r>
          <a:endParaRPr lang="it-IT" sz="1200" dirty="0"/>
        </a:p>
      </dgm:t>
    </dgm:pt>
    <dgm:pt modelId="{1D80F2DC-CBC6-4A5E-A819-E97A961CC8D5}" type="parTrans" cxnId="{C20787FA-6223-4A3C-8B85-8B68F4045093}">
      <dgm:prSet/>
      <dgm:spPr/>
      <dgm:t>
        <a:bodyPr/>
        <a:lstStyle/>
        <a:p>
          <a:endParaRPr lang="it-IT"/>
        </a:p>
      </dgm:t>
    </dgm:pt>
    <dgm:pt modelId="{FB6AAD26-2A7D-4344-8816-E2A2EB25F374}" type="sibTrans" cxnId="{C20787FA-6223-4A3C-8B85-8B68F4045093}">
      <dgm:prSet/>
      <dgm:spPr/>
      <dgm:t>
        <a:bodyPr/>
        <a:lstStyle/>
        <a:p>
          <a:endParaRPr lang="it-IT"/>
        </a:p>
      </dgm:t>
    </dgm:pt>
    <dgm:pt modelId="{DD8CC07B-5C88-427D-9A8C-6A6F1B5B86F7}">
      <dgm:prSet custT="1"/>
      <dgm:spPr>
        <a:solidFill>
          <a:srgbClr val="FFC000"/>
        </a:solidFill>
      </dgm:spPr>
      <dgm:t>
        <a:bodyPr/>
        <a:lstStyle/>
        <a:p>
          <a:r>
            <a:rPr lang="it-IT" sz="1100" dirty="0" smtClean="0">
              <a:solidFill>
                <a:schemeClr val="tx1"/>
              </a:solidFill>
            </a:rPr>
            <a:t>Un </a:t>
          </a:r>
          <a:r>
            <a:rPr lang="it-IT" sz="1100" dirty="0" err="1" smtClean="0">
              <a:solidFill>
                <a:schemeClr val="tx1"/>
              </a:solidFill>
            </a:rPr>
            <a:t>framework</a:t>
          </a:r>
          <a:r>
            <a:rPr lang="it-IT" sz="1100" dirty="0" smtClean="0">
              <a:solidFill>
                <a:schemeClr val="tx1"/>
              </a:solidFill>
            </a:rPr>
            <a:t> comune per le competenze digitali degli studenti</a:t>
          </a:r>
        </a:p>
        <a:p>
          <a:r>
            <a:rPr lang="it-IT" sz="1100" b="1" dirty="0" smtClean="0">
              <a:solidFill>
                <a:schemeClr val="tx1"/>
              </a:solidFill>
            </a:rPr>
            <a:t>Azione #14</a:t>
          </a:r>
          <a:endParaRPr lang="it-IT" sz="1100" dirty="0">
            <a:solidFill>
              <a:schemeClr val="tx1"/>
            </a:solidFill>
          </a:endParaRPr>
        </a:p>
      </dgm:t>
    </dgm:pt>
    <dgm:pt modelId="{9720255B-4000-44FE-9ACC-01AE646FCB0C}" type="parTrans" cxnId="{71683A3B-6226-4795-9FD3-DF4F7665C624}">
      <dgm:prSet/>
      <dgm:spPr/>
      <dgm:t>
        <a:bodyPr/>
        <a:lstStyle/>
        <a:p>
          <a:endParaRPr lang="it-IT"/>
        </a:p>
      </dgm:t>
    </dgm:pt>
    <dgm:pt modelId="{4F1D5BB6-FCAB-417F-9165-820C5864CEB9}" type="sibTrans" cxnId="{71683A3B-6226-4795-9FD3-DF4F7665C624}">
      <dgm:prSet/>
      <dgm:spPr/>
      <dgm:t>
        <a:bodyPr/>
        <a:lstStyle/>
        <a:p>
          <a:endParaRPr lang="it-IT"/>
        </a:p>
      </dgm:t>
    </dgm:pt>
    <dgm:pt modelId="{C1BC87EA-065E-4379-A2AE-6676EFDE596B}">
      <dgm:prSet custT="1"/>
      <dgm:spPr>
        <a:solidFill>
          <a:srgbClr val="FFC000"/>
        </a:solidFill>
      </dgm:spPr>
      <dgm:t>
        <a:bodyPr/>
        <a:lstStyle/>
        <a:p>
          <a:r>
            <a:rPr lang="it-IT" sz="1100" dirty="0" smtClean="0">
              <a:solidFill>
                <a:schemeClr val="tx1"/>
              </a:solidFill>
            </a:rPr>
            <a:t>Piano Carriere Digitali</a:t>
          </a:r>
        </a:p>
        <a:p>
          <a:r>
            <a:rPr lang="it-IT" sz="1100" b="1" dirty="0" smtClean="0">
              <a:solidFill>
                <a:schemeClr val="tx1"/>
              </a:solidFill>
            </a:rPr>
            <a:t>Azione #21</a:t>
          </a:r>
          <a:endParaRPr lang="it-IT" sz="1100" dirty="0">
            <a:solidFill>
              <a:schemeClr val="tx1"/>
            </a:solidFill>
          </a:endParaRPr>
        </a:p>
      </dgm:t>
    </dgm:pt>
    <dgm:pt modelId="{F8E67180-3406-4BFE-A6C2-305F92522ECB}" type="parTrans" cxnId="{79BA511A-66BE-4AF7-BFE5-EAF84655A3FD}">
      <dgm:prSet/>
      <dgm:spPr/>
      <dgm:t>
        <a:bodyPr/>
        <a:lstStyle/>
        <a:p>
          <a:endParaRPr lang="it-IT"/>
        </a:p>
      </dgm:t>
    </dgm:pt>
    <dgm:pt modelId="{B0E894FC-E184-4F27-A61B-00FF917A8111}" type="sibTrans" cxnId="{79BA511A-66BE-4AF7-BFE5-EAF84655A3FD}">
      <dgm:prSet/>
      <dgm:spPr/>
      <dgm:t>
        <a:bodyPr/>
        <a:lstStyle/>
        <a:p>
          <a:endParaRPr lang="it-IT"/>
        </a:p>
      </dgm:t>
    </dgm:pt>
    <dgm:pt modelId="{BCB7A981-AFC6-4D19-B14F-8470EF2F4955}">
      <dgm:prSet custT="1"/>
      <dgm:spPr>
        <a:solidFill>
          <a:srgbClr val="FFC000"/>
        </a:solidFill>
      </dgm:spPr>
      <dgm:t>
        <a:bodyPr/>
        <a:lstStyle/>
        <a:p>
          <a:r>
            <a:rPr lang="it-IT" sz="1100" dirty="0" smtClean="0">
              <a:solidFill>
                <a:schemeClr val="tx1"/>
              </a:solidFill>
            </a:rPr>
            <a:t>Un </a:t>
          </a:r>
          <a:r>
            <a:rPr lang="it-IT" sz="1100" dirty="0" err="1" smtClean="0">
              <a:solidFill>
                <a:schemeClr val="tx1"/>
              </a:solidFill>
            </a:rPr>
            <a:t>research</a:t>
          </a:r>
          <a:r>
            <a:rPr lang="it-IT" sz="1100" dirty="0" smtClean="0">
              <a:solidFill>
                <a:schemeClr val="tx1"/>
              </a:solidFill>
            </a:rPr>
            <a:t>  </a:t>
          </a:r>
          <a:r>
            <a:rPr lang="it-IT" sz="1100" dirty="0" err="1" smtClean="0">
              <a:solidFill>
                <a:schemeClr val="tx1"/>
              </a:solidFill>
            </a:rPr>
            <a:t>unit</a:t>
          </a:r>
          <a:r>
            <a:rPr lang="it-IT" sz="1100" dirty="0" smtClean="0">
              <a:solidFill>
                <a:schemeClr val="tx1"/>
              </a:solidFill>
            </a:rPr>
            <a:t> per le competenze del 21mo secolo</a:t>
          </a:r>
        </a:p>
        <a:p>
          <a:r>
            <a:rPr lang="it-IT" sz="1100" b="1" dirty="0" smtClean="0">
              <a:solidFill>
                <a:schemeClr val="tx1"/>
              </a:solidFill>
            </a:rPr>
            <a:t>Azione #16</a:t>
          </a:r>
          <a:endParaRPr lang="it-IT" sz="1100" dirty="0" smtClean="0">
            <a:solidFill>
              <a:schemeClr val="tx1"/>
            </a:solidFill>
          </a:endParaRPr>
        </a:p>
      </dgm:t>
    </dgm:pt>
    <dgm:pt modelId="{2B596703-A00F-4C29-A709-C1FEE138CF4B}" type="parTrans" cxnId="{DD50A8B2-5BD8-460E-BF19-131069B920A5}">
      <dgm:prSet/>
      <dgm:spPr/>
      <dgm:t>
        <a:bodyPr/>
        <a:lstStyle/>
        <a:p>
          <a:endParaRPr lang="it-IT"/>
        </a:p>
      </dgm:t>
    </dgm:pt>
    <dgm:pt modelId="{5D3A32C6-3618-495D-80E2-60DBDAB73DC0}" type="sibTrans" cxnId="{DD50A8B2-5BD8-460E-BF19-131069B920A5}">
      <dgm:prSet/>
      <dgm:spPr/>
      <dgm:t>
        <a:bodyPr/>
        <a:lstStyle/>
        <a:p>
          <a:endParaRPr lang="it-IT"/>
        </a:p>
      </dgm:t>
    </dgm:pt>
    <dgm:pt modelId="{39F7E7EE-DCA2-4E7B-BE45-C0AF2AE13D29}">
      <dgm:prSet custT="1"/>
      <dgm:spPr>
        <a:solidFill>
          <a:srgbClr val="FFC000"/>
        </a:solidFill>
      </dgm:spPr>
      <dgm:t>
        <a:bodyPr/>
        <a:lstStyle/>
        <a:p>
          <a:r>
            <a:rPr lang="it-IT" sz="1100" dirty="0" smtClean="0">
              <a:solidFill>
                <a:schemeClr val="tx1"/>
              </a:solidFill>
            </a:rPr>
            <a:t>Un curriculo per l’imprenditorialità (digitale)</a:t>
          </a:r>
        </a:p>
        <a:p>
          <a:r>
            <a:rPr lang="it-IT" sz="1100" b="1" dirty="0" smtClean="0">
              <a:solidFill>
                <a:schemeClr val="tx1"/>
              </a:solidFill>
            </a:rPr>
            <a:t>Azione #19</a:t>
          </a:r>
          <a:endParaRPr lang="it-IT" sz="1100" dirty="0">
            <a:solidFill>
              <a:schemeClr val="tx1"/>
            </a:solidFill>
          </a:endParaRPr>
        </a:p>
      </dgm:t>
    </dgm:pt>
    <dgm:pt modelId="{24D83761-FF33-4733-8CE9-CD21D8D720E2}" type="parTrans" cxnId="{60845FF9-122B-49D0-9EA5-14CC913AB008}">
      <dgm:prSet/>
      <dgm:spPr/>
      <dgm:t>
        <a:bodyPr/>
        <a:lstStyle/>
        <a:p>
          <a:endParaRPr lang="it-IT"/>
        </a:p>
      </dgm:t>
    </dgm:pt>
    <dgm:pt modelId="{E14E5B9F-940A-4EBC-8FBF-09D2CD6174A5}" type="sibTrans" cxnId="{60845FF9-122B-49D0-9EA5-14CC913AB008}">
      <dgm:prSet/>
      <dgm:spPr/>
      <dgm:t>
        <a:bodyPr/>
        <a:lstStyle/>
        <a:p>
          <a:endParaRPr lang="it-IT"/>
        </a:p>
      </dgm:t>
    </dgm:pt>
    <dgm:pt modelId="{6BF20776-CA90-4C8D-BF8D-E2DE96CD8122}">
      <dgm:prSet custT="1"/>
      <dgm:spPr>
        <a:solidFill>
          <a:srgbClr val="FFC000"/>
        </a:solidFill>
      </dgm:spPr>
      <dgm:t>
        <a:bodyPr/>
        <a:lstStyle/>
        <a:p>
          <a:r>
            <a:rPr lang="it-IT" sz="1100" dirty="0" err="1" smtClean="0">
              <a:solidFill>
                <a:schemeClr val="tx1"/>
              </a:solidFill>
            </a:rPr>
            <a:t>Girls</a:t>
          </a:r>
          <a:r>
            <a:rPr lang="it-IT" sz="1100" dirty="0" smtClean="0">
              <a:solidFill>
                <a:schemeClr val="tx1"/>
              </a:solidFill>
            </a:rPr>
            <a:t> in </a:t>
          </a:r>
          <a:r>
            <a:rPr lang="it-IT" sz="1100" dirty="0" err="1" smtClean="0">
              <a:solidFill>
                <a:schemeClr val="tx1"/>
              </a:solidFill>
            </a:rPr>
            <a:t>Tech</a:t>
          </a:r>
          <a:r>
            <a:rPr lang="it-IT" sz="1100" dirty="0" smtClean="0">
              <a:solidFill>
                <a:schemeClr val="tx1"/>
              </a:solidFill>
            </a:rPr>
            <a:t> &amp; Science</a:t>
          </a:r>
        </a:p>
        <a:p>
          <a:r>
            <a:rPr lang="it-IT" sz="1100" b="1" dirty="0" smtClean="0">
              <a:solidFill>
                <a:schemeClr val="tx1"/>
              </a:solidFill>
            </a:rPr>
            <a:t>Azione #20</a:t>
          </a:r>
          <a:endParaRPr lang="it-IT" sz="1100" dirty="0">
            <a:solidFill>
              <a:schemeClr val="tx1"/>
            </a:solidFill>
          </a:endParaRPr>
        </a:p>
      </dgm:t>
    </dgm:pt>
    <dgm:pt modelId="{AFE6D882-1181-4733-ABA3-3D4ECF5111E9}" type="parTrans" cxnId="{548249F5-DF56-400B-A0AA-1B167BA93CA8}">
      <dgm:prSet/>
      <dgm:spPr/>
      <dgm:t>
        <a:bodyPr/>
        <a:lstStyle/>
        <a:p>
          <a:endParaRPr lang="it-IT"/>
        </a:p>
      </dgm:t>
    </dgm:pt>
    <dgm:pt modelId="{7200AA5F-4A3D-40CF-BE27-0077C01BFE5A}" type="sibTrans" cxnId="{548249F5-DF56-400B-A0AA-1B167BA93CA8}">
      <dgm:prSet/>
      <dgm:spPr/>
      <dgm:t>
        <a:bodyPr/>
        <a:lstStyle/>
        <a:p>
          <a:endParaRPr lang="it-IT"/>
        </a:p>
      </dgm:t>
    </dgm:pt>
    <dgm:pt modelId="{5B8DB898-D4FE-4D35-B670-841CC4E0D822}">
      <dgm:prSet custT="1"/>
      <dgm:spPr>
        <a:solidFill>
          <a:srgbClr val="FFC000"/>
        </a:solidFill>
      </dgm:spPr>
      <dgm:t>
        <a:bodyPr/>
        <a:lstStyle/>
        <a:p>
          <a:r>
            <a:rPr lang="it-IT" sz="1100" dirty="0" smtClean="0">
              <a:solidFill>
                <a:schemeClr val="tx1"/>
              </a:solidFill>
            </a:rPr>
            <a:t>Standard minimi e interoperabilità degli ambienti on line per la didattica</a:t>
          </a:r>
        </a:p>
        <a:p>
          <a:r>
            <a:rPr lang="it-IT" sz="1100" b="1" dirty="0" smtClean="0">
              <a:solidFill>
                <a:schemeClr val="tx1"/>
              </a:solidFill>
            </a:rPr>
            <a:t>Azione #22</a:t>
          </a:r>
          <a:endParaRPr lang="it-IT" sz="1100" dirty="0">
            <a:solidFill>
              <a:schemeClr val="tx1"/>
            </a:solidFill>
          </a:endParaRPr>
        </a:p>
      </dgm:t>
    </dgm:pt>
    <dgm:pt modelId="{D542BE00-1C74-43E2-B69D-A23640DFEF42}" type="parTrans" cxnId="{C647A141-0971-463B-B2D4-63AF234C19E4}">
      <dgm:prSet/>
      <dgm:spPr/>
      <dgm:t>
        <a:bodyPr/>
        <a:lstStyle/>
        <a:p>
          <a:endParaRPr lang="it-IT"/>
        </a:p>
      </dgm:t>
    </dgm:pt>
    <dgm:pt modelId="{5E8EADDE-2D49-4BDF-A2A1-0F1865B4958D}" type="sibTrans" cxnId="{C647A141-0971-463B-B2D4-63AF234C19E4}">
      <dgm:prSet/>
      <dgm:spPr/>
      <dgm:t>
        <a:bodyPr/>
        <a:lstStyle/>
        <a:p>
          <a:endParaRPr lang="it-IT"/>
        </a:p>
      </dgm:t>
    </dgm:pt>
    <dgm:pt modelId="{EBDF45BC-3A51-4071-90A8-AED37FCB9BEE}">
      <dgm:prSet custT="1"/>
      <dgm:spPr>
        <a:solidFill>
          <a:srgbClr val="FFC000"/>
        </a:solidFill>
      </dgm:spPr>
      <dgm:t>
        <a:bodyPr/>
        <a:lstStyle/>
        <a:p>
          <a:r>
            <a:rPr lang="it-IT" sz="1100" dirty="0" smtClean="0">
              <a:solidFill>
                <a:schemeClr val="tx1"/>
              </a:solidFill>
            </a:rPr>
            <a:t>Alternanza Scuola-Lavoro per l’impresa digitale</a:t>
          </a:r>
        </a:p>
        <a:p>
          <a:r>
            <a:rPr lang="it-IT" sz="1100" b="1" dirty="0" smtClean="0">
              <a:solidFill>
                <a:schemeClr val="tx1"/>
              </a:solidFill>
            </a:rPr>
            <a:t>Sinergie</a:t>
          </a:r>
          <a:endParaRPr lang="it-IT" sz="1100" dirty="0">
            <a:solidFill>
              <a:schemeClr val="tx1"/>
            </a:solidFill>
          </a:endParaRPr>
        </a:p>
      </dgm:t>
    </dgm:pt>
    <dgm:pt modelId="{02D8B972-3825-4702-A1E7-89CE829AA50E}" type="parTrans" cxnId="{DB8CD36E-D222-4869-B0EA-97E266A77EFA}">
      <dgm:prSet/>
      <dgm:spPr/>
      <dgm:t>
        <a:bodyPr/>
        <a:lstStyle/>
        <a:p>
          <a:endParaRPr lang="it-IT"/>
        </a:p>
      </dgm:t>
    </dgm:pt>
    <dgm:pt modelId="{CCDCAF09-388F-4849-B222-5BB14840E989}" type="sibTrans" cxnId="{DB8CD36E-D222-4869-B0EA-97E266A77EFA}">
      <dgm:prSet/>
      <dgm:spPr/>
      <dgm:t>
        <a:bodyPr/>
        <a:lstStyle/>
        <a:p>
          <a:endParaRPr lang="it-IT"/>
        </a:p>
      </dgm:t>
    </dgm:pt>
    <dgm:pt modelId="{2F14CA0B-B564-4EAC-8E92-C2C3B83004FD}">
      <dgm:prSet custT="1"/>
      <dgm:spPr>
        <a:solidFill>
          <a:srgbClr val="FFC000"/>
        </a:solidFill>
      </dgm:spPr>
      <dgm:t>
        <a:bodyPr/>
        <a:lstStyle/>
        <a:p>
          <a:r>
            <a:rPr lang="it-IT" sz="1100" dirty="0" smtClean="0">
              <a:solidFill>
                <a:schemeClr val="tx1"/>
              </a:solidFill>
            </a:rPr>
            <a:t>Biblioteche Scolastiche come ambienti di alfabetizzazione all’uso delle risorse informative digitali</a:t>
          </a:r>
        </a:p>
        <a:p>
          <a:r>
            <a:rPr lang="it-IT" sz="1100" b="1" dirty="0" smtClean="0">
              <a:solidFill>
                <a:schemeClr val="tx1"/>
              </a:solidFill>
            </a:rPr>
            <a:t>Azione #24</a:t>
          </a:r>
          <a:endParaRPr lang="it-IT" sz="1100" dirty="0">
            <a:solidFill>
              <a:schemeClr val="tx1"/>
            </a:solidFill>
          </a:endParaRPr>
        </a:p>
      </dgm:t>
    </dgm:pt>
    <dgm:pt modelId="{8A067193-3461-4587-865F-24472AA08188}" type="parTrans" cxnId="{9423DA3E-2D0F-47EF-BBC2-78D221B0A5D0}">
      <dgm:prSet/>
      <dgm:spPr/>
      <dgm:t>
        <a:bodyPr/>
        <a:lstStyle/>
        <a:p>
          <a:endParaRPr lang="it-IT"/>
        </a:p>
      </dgm:t>
    </dgm:pt>
    <dgm:pt modelId="{D8F5CAC8-1684-4717-A022-E992565101B4}" type="sibTrans" cxnId="{9423DA3E-2D0F-47EF-BBC2-78D221B0A5D0}">
      <dgm:prSet/>
      <dgm:spPr/>
      <dgm:t>
        <a:bodyPr/>
        <a:lstStyle/>
        <a:p>
          <a:endParaRPr lang="it-IT"/>
        </a:p>
      </dgm:t>
    </dgm:pt>
    <dgm:pt modelId="{3713C1F4-D3D4-4954-8EBB-4F164D4467B8}">
      <dgm:prSet custT="1"/>
      <dgm:spPr>
        <a:solidFill>
          <a:srgbClr val="FFC000"/>
        </a:solidFill>
      </dgm:spPr>
      <dgm:t>
        <a:bodyPr/>
        <a:lstStyle/>
        <a:p>
          <a:r>
            <a:rPr lang="it-IT" sz="1100" dirty="0" smtClean="0">
              <a:solidFill>
                <a:schemeClr val="tx1"/>
              </a:solidFill>
            </a:rPr>
            <a:t>Portare il pensiero computazionale a tutta la scuola primaria</a:t>
          </a:r>
        </a:p>
        <a:p>
          <a:r>
            <a:rPr lang="it-IT" sz="1100" b="1" dirty="0" smtClean="0">
              <a:solidFill>
                <a:schemeClr val="tx1"/>
              </a:solidFill>
            </a:rPr>
            <a:t>Azione #17</a:t>
          </a:r>
          <a:endParaRPr lang="it-IT" sz="1100" dirty="0" smtClean="0">
            <a:solidFill>
              <a:schemeClr val="tx1"/>
            </a:solidFill>
          </a:endParaRPr>
        </a:p>
      </dgm:t>
    </dgm:pt>
    <dgm:pt modelId="{8DAF240E-6C16-4EFD-813D-44EC443F4DCB}" type="parTrans" cxnId="{F0D2B8BD-14AC-4012-9200-0BF486CE6D70}">
      <dgm:prSet/>
      <dgm:spPr/>
      <dgm:t>
        <a:bodyPr/>
        <a:lstStyle/>
        <a:p>
          <a:endParaRPr lang="it-IT"/>
        </a:p>
      </dgm:t>
    </dgm:pt>
    <dgm:pt modelId="{47E4F529-2126-4E88-995C-9C177D1BA1AF}" type="sibTrans" cxnId="{F0D2B8BD-14AC-4012-9200-0BF486CE6D70}">
      <dgm:prSet/>
      <dgm:spPr/>
      <dgm:t>
        <a:bodyPr/>
        <a:lstStyle/>
        <a:p>
          <a:endParaRPr lang="it-IT"/>
        </a:p>
      </dgm:t>
    </dgm:pt>
    <dgm:pt modelId="{840B30BD-7FF3-4BE3-AB2D-4049DE1734EB}">
      <dgm:prSet custT="1"/>
      <dgm:spPr>
        <a:solidFill>
          <a:srgbClr val="FFC000"/>
        </a:solidFill>
      </dgm:spPr>
      <dgm:t>
        <a:bodyPr/>
        <a:lstStyle/>
        <a:p>
          <a:r>
            <a:rPr lang="it-IT" sz="1100" dirty="0" smtClean="0">
              <a:solidFill>
                <a:schemeClr val="tx1"/>
              </a:solidFill>
            </a:rPr>
            <a:t>Aggiornare il curriculo di «Tecnologia» alla scuola secondaria di primo grado</a:t>
          </a:r>
        </a:p>
        <a:p>
          <a:r>
            <a:rPr lang="it-IT" sz="1100" b="1" dirty="0" smtClean="0">
              <a:solidFill>
                <a:schemeClr val="tx1"/>
              </a:solidFill>
            </a:rPr>
            <a:t>Azione #18</a:t>
          </a:r>
          <a:endParaRPr lang="it-IT" sz="1100" dirty="0">
            <a:solidFill>
              <a:schemeClr val="tx1"/>
            </a:solidFill>
          </a:endParaRPr>
        </a:p>
      </dgm:t>
    </dgm:pt>
    <dgm:pt modelId="{FFFE4371-3AF7-4ED6-9AE3-B644CF6C9015}" type="parTrans" cxnId="{B74A90B8-4F8A-4C06-BD2E-2F3C036BABAE}">
      <dgm:prSet/>
      <dgm:spPr/>
      <dgm:t>
        <a:bodyPr/>
        <a:lstStyle/>
        <a:p>
          <a:endParaRPr lang="it-IT"/>
        </a:p>
      </dgm:t>
    </dgm:pt>
    <dgm:pt modelId="{35E134A4-B2AB-4C5E-A053-F3B725815C4D}" type="sibTrans" cxnId="{B74A90B8-4F8A-4C06-BD2E-2F3C036BABAE}">
      <dgm:prSet/>
      <dgm:spPr/>
      <dgm:t>
        <a:bodyPr/>
        <a:lstStyle/>
        <a:p>
          <a:endParaRPr lang="it-IT"/>
        </a:p>
      </dgm:t>
    </dgm:pt>
    <dgm:pt modelId="{8EBAB191-CCD3-4707-B427-59DF066358E7}" type="pres">
      <dgm:prSet presAssocID="{E6D3D5A9-3C0D-4A8E-8A77-793DF2DD99DF}" presName="hierChild1" presStyleCnt="0">
        <dgm:presLayoutVars>
          <dgm:orgChart val="1"/>
          <dgm:chPref val="1"/>
          <dgm:dir/>
          <dgm:animOne val="branch"/>
          <dgm:animLvl val="lvl"/>
          <dgm:resizeHandles/>
        </dgm:presLayoutVars>
      </dgm:prSet>
      <dgm:spPr/>
      <dgm:t>
        <a:bodyPr/>
        <a:lstStyle/>
        <a:p>
          <a:endParaRPr lang="it-IT"/>
        </a:p>
      </dgm:t>
    </dgm:pt>
    <dgm:pt modelId="{8BC17D99-D959-46D5-A46D-9CAE578B473E}" type="pres">
      <dgm:prSet presAssocID="{E9C0B28B-DB74-40BA-B054-217F878DE1CB}" presName="hierRoot1" presStyleCnt="0">
        <dgm:presLayoutVars>
          <dgm:hierBranch val="init"/>
        </dgm:presLayoutVars>
      </dgm:prSet>
      <dgm:spPr/>
    </dgm:pt>
    <dgm:pt modelId="{19DF734B-3223-46FE-9A6D-8BC0CB128EB5}" type="pres">
      <dgm:prSet presAssocID="{E9C0B28B-DB74-40BA-B054-217F878DE1CB}" presName="rootComposite1" presStyleCnt="0"/>
      <dgm:spPr/>
    </dgm:pt>
    <dgm:pt modelId="{EC8DB216-3207-40B7-A1AD-E66B1AA08BDC}" type="pres">
      <dgm:prSet presAssocID="{E9C0B28B-DB74-40BA-B054-217F878DE1CB}" presName="rootText1" presStyleLbl="node0" presStyleIdx="0" presStyleCnt="1" custScaleX="159782" custLinFactNeighborX="24536">
        <dgm:presLayoutVars>
          <dgm:chPref val="3"/>
        </dgm:presLayoutVars>
      </dgm:prSet>
      <dgm:spPr/>
      <dgm:t>
        <a:bodyPr/>
        <a:lstStyle/>
        <a:p>
          <a:endParaRPr lang="it-IT"/>
        </a:p>
      </dgm:t>
    </dgm:pt>
    <dgm:pt modelId="{2508826E-A78C-496D-BE8B-C6B01904A80D}" type="pres">
      <dgm:prSet presAssocID="{E9C0B28B-DB74-40BA-B054-217F878DE1CB}" presName="rootConnector1" presStyleLbl="node1" presStyleIdx="0" presStyleCnt="0"/>
      <dgm:spPr/>
      <dgm:t>
        <a:bodyPr/>
        <a:lstStyle/>
        <a:p>
          <a:endParaRPr lang="it-IT"/>
        </a:p>
      </dgm:t>
    </dgm:pt>
    <dgm:pt modelId="{95D7608E-4EFE-491A-8F8B-0FA396371E41}" type="pres">
      <dgm:prSet presAssocID="{E9C0B28B-DB74-40BA-B054-217F878DE1CB}" presName="hierChild2" presStyleCnt="0"/>
      <dgm:spPr/>
    </dgm:pt>
    <dgm:pt modelId="{B14E31E4-9F01-48F6-AEFC-FBB80E471EC9}" type="pres">
      <dgm:prSet presAssocID="{61C18AC7-4516-4BFD-9FDC-6F8B6BE16ABB}" presName="Name37" presStyleLbl="parChTrans1D2" presStyleIdx="0" presStyleCnt="3"/>
      <dgm:spPr/>
      <dgm:t>
        <a:bodyPr/>
        <a:lstStyle/>
        <a:p>
          <a:endParaRPr lang="it-IT"/>
        </a:p>
      </dgm:t>
    </dgm:pt>
    <dgm:pt modelId="{AF5F8B5A-0186-4E69-9AB0-4F570BE404C0}" type="pres">
      <dgm:prSet presAssocID="{FB2E49A4-47FF-47A9-A9DE-8B250AEBF619}" presName="hierRoot2" presStyleCnt="0">
        <dgm:presLayoutVars>
          <dgm:hierBranch val="init"/>
        </dgm:presLayoutVars>
      </dgm:prSet>
      <dgm:spPr/>
    </dgm:pt>
    <dgm:pt modelId="{AB90126D-7216-4FA0-8E4D-DC09340B82C5}" type="pres">
      <dgm:prSet presAssocID="{FB2E49A4-47FF-47A9-A9DE-8B250AEBF619}" presName="rootComposite" presStyleCnt="0"/>
      <dgm:spPr/>
    </dgm:pt>
    <dgm:pt modelId="{3BAE29A5-06E7-423D-8326-408755EEAD5A}" type="pres">
      <dgm:prSet presAssocID="{FB2E49A4-47FF-47A9-A9DE-8B250AEBF619}" presName="rootText" presStyleLbl="node2" presStyleIdx="0" presStyleCnt="3" custScaleX="147587" custLinFactNeighborX="-21204">
        <dgm:presLayoutVars>
          <dgm:chPref val="3"/>
        </dgm:presLayoutVars>
      </dgm:prSet>
      <dgm:spPr/>
      <dgm:t>
        <a:bodyPr/>
        <a:lstStyle/>
        <a:p>
          <a:endParaRPr lang="it-IT"/>
        </a:p>
      </dgm:t>
    </dgm:pt>
    <dgm:pt modelId="{07C33791-7004-4CDB-914A-1EA199F8FE35}" type="pres">
      <dgm:prSet presAssocID="{FB2E49A4-47FF-47A9-A9DE-8B250AEBF619}" presName="rootConnector" presStyleLbl="node2" presStyleIdx="0" presStyleCnt="3"/>
      <dgm:spPr/>
      <dgm:t>
        <a:bodyPr/>
        <a:lstStyle/>
        <a:p>
          <a:endParaRPr lang="it-IT"/>
        </a:p>
      </dgm:t>
    </dgm:pt>
    <dgm:pt modelId="{E221433B-F42C-4686-8E23-E4B049AECBFF}" type="pres">
      <dgm:prSet presAssocID="{FB2E49A4-47FF-47A9-A9DE-8B250AEBF619}" presName="hierChild4" presStyleCnt="0"/>
      <dgm:spPr/>
    </dgm:pt>
    <dgm:pt modelId="{CCC35B2C-F4F3-427B-87AD-483CDD59DE6E}" type="pres">
      <dgm:prSet presAssocID="{9720255B-4000-44FE-9ACC-01AE646FCB0C}" presName="Name37" presStyleLbl="parChTrans1D3" presStyleIdx="0" presStyleCnt="12"/>
      <dgm:spPr/>
      <dgm:t>
        <a:bodyPr/>
        <a:lstStyle/>
        <a:p>
          <a:endParaRPr lang="it-IT"/>
        </a:p>
      </dgm:t>
    </dgm:pt>
    <dgm:pt modelId="{8A083F12-10FD-4363-9A7E-649C9DAD953B}" type="pres">
      <dgm:prSet presAssocID="{DD8CC07B-5C88-427D-9A8C-6A6F1B5B86F7}" presName="hierRoot2" presStyleCnt="0">
        <dgm:presLayoutVars>
          <dgm:hierBranch val="init"/>
        </dgm:presLayoutVars>
      </dgm:prSet>
      <dgm:spPr/>
    </dgm:pt>
    <dgm:pt modelId="{245EC988-8FE5-4CD9-AA21-4AC9AEAFDA8C}" type="pres">
      <dgm:prSet presAssocID="{DD8CC07B-5C88-427D-9A8C-6A6F1B5B86F7}" presName="rootComposite" presStyleCnt="0"/>
      <dgm:spPr/>
    </dgm:pt>
    <dgm:pt modelId="{F4A96868-CB43-4C5F-8795-FE51A9F55371}" type="pres">
      <dgm:prSet presAssocID="{DD8CC07B-5C88-427D-9A8C-6A6F1B5B86F7}" presName="rootText" presStyleLbl="node3" presStyleIdx="0" presStyleCnt="12" custScaleX="177105" custScaleY="112620" custLinFactNeighborX="-32902">
        <dgm:presLayoutVars>
          <dgm:chPref val="3"/>
        </dgm:presLayoutVars>
      </dgm:prSet>
      <dgm:spPr/>
      <dgm:t>
        <a:bodyPr/>
        <a:lstStyle/>
        <a:p>
          <a:endParaRPr lang="it-IT"/>
        </a:p>
      </dgm:t>
    </dgm:pt>
    <dgm:pt modelId="{89783AF6-1601-4F75-8875-500A2F9681BA}" type="pres">
      <dgm:prSet presAssocID="{DD8CC07B-5C88-427D-9A8C-6A6F1B5B86F7}" presName="rootConnector" presStyleLbl="node3" presStyleIdx="0" presStyleCnt="12"/>
      <dgm:spPr/>
      <dgm:t>
        <a:bodyPr/>
        <a:lstStyle/>
        <a:p>
          <a:endParaRPr lang="it-IT"/>
        </a:p>
      </dgm:t>
    </dgm:pt>
    <dgm:pt modelId="{4963EBEE-67A5-405F-AE40-3598BCB1D6BC}" type="pres">
      <dgm:prSet presAssocID="{DD8CC07B-5C88-427D-9A8C-6A6F1B5B86F7}" presName="hierChild4" presStyleCnt="0"/>
      <dgm:spPr/>
    </dgm:pt>
    <dgm:pt modelId="{A4E9E789-D29B-4452-B991-88561417B176}" type="pres">
      <dgm:prSet presAssocID="{DD8CC07B-5C88-427D-9A8C-6A6F1B5B86F7}" presName="hierChild5" presStyleCnt="0"/>
      <dgm:spPr/>
    </dgm:pt>
    <dgm:pt modelId="{B9E0376B-0551-43A3-BE62-74BC4A753FFB}" type="pres">
      <dgm:prSet presAssocID="{9500F087-DE96-4FA6-AC52-CC9AC07E9DD3}" presName="Name37" presStyleLbl="parChTrans1D3" presStyleIdx="1" presStyleCnt="12"/>
      <dgm:spPr/>
      <dgm:t>
        <a:bodyPr/>
        <a:lstStyle/>
        <a:p>
          <a:endParaRPr lang="it-IT"/>
        </a:p>
      </dgm:t>
    </dgm:pt>
    <dgm:pt modelId="{21AD14F4-6FEE-456B-8F39-798538E045EC}" type="pres">
      <dgm:prSet presAssocID="{7B8A38B7-2390-434B-A8C1-D580445D431F}" presName="hierRoot2" presStyleCnt="0">
        <dgm:presLayoutVars>
          <dgm:hierBranch val="init"/>
        </dgm:presLayoutVars>
      </dgm:prSet>
      <dgm:spPr/>
    </dgm:pt>
    <dgm:pt modelId="{3C96B401-CFA4-44AE-97D0-42F1A3D7F8A6}" type="pres">
      <dgm:prSet presAssocID="{7B8A38B7-2390-434B-A8C1-D580445D431F}" presName="rootComposite" presStyleCnt="0"/>
      <dgm:spPr/>
    </dgm:pt>
    <dgm:pt modelId="{963DB06F-031F-4A59-A347-0498C446CA6C}" type="pres">
      <dgm:prSet presAssocID="{7B8A38B7-2390-434B-A8C1-D580445D431F}" presName="rootText" presStyleLbl="node3" presStyleIdx="1" presStyleCnt="12" custScaleX="177105" custScaleY="112592" custLinFactNeighborX="-32168">
        <dgm:presLayoutVars>
          <dgm:chPref val="3"/>
        </dgm:presLayoutVars>
      </dgm:prSet>
      <dgm:spPr/>
      <dgm:t>
        <a:bodyPr/>
        <a:lstStyle/>
        <a:p>
          <a:endParaRPr lang="it-IT"/>
        </a:p>
      </dgm:t>
    </dgm:pt>
    <dgm:pt modelId="{93503924-0CE7-4306-8B42-E2F9E53A6C81}" type="pres">
      <dgm:prSet presAssocID="{7B8A38B7-2390-434B-A8C1-D580445D431F}" presName="rootConnector" presStyleLbl="node3" presStyleIdx="1" presStyleCnt="12"/>
      <dgm:spPr/>
      <dgm:t>
        <a:bodyPr/>
        <a:lstStyle/>
        <a:p>
          <a:endParaRPr lang="it-IT"/>
        </a:p>
      </dgm:t>
    </dgm:pt>
    <dgm:pt modelId="{6ACC72E0-FB79-4F20-87C3-D6D39002A385}" type="pres">
      <dgm:prSet presAssocID="{7B8A38B7-2390-434B-A8C1-D580445D431F}" presName="hierChild4" presStyleCnt="0"/>
      <dgm:spPr/>
    </dgm:pt>
    <dgm:pt modelId="{E5546B47-8B79-46FB-AD8F-E98CC4A587EE}" type="pres">
      <dgm:prSet presAssocID="{7B8A38B7-2390-434B-A8C1-D580445D431F}" presName="hierChild5" presStyleCnt="0"/>
      <dgm:spPr/>
    </dgm:pt>
    <dgm:pt modelId="{5E0DBD19-B2FF-497B-B0A7-4948F6F1DE23}" type="pres">
      <dgm:prSet presAssocID="{2B596703-A00F-4C29-A709-C1FEE138CF4B}" presName="Name37" presStyleLbl="parChTrans1D3" presStyleIdx="2" presStyleCnt="12"/>
      <dgm:spPr/>
      <dgm:t>
        <a:bodyPr/>
        <a:lstStyle/>
        <a:p>
          <a:endParaRPr lang="it-IT"/>
        </a:p>
      </dgm:t>
    </dgm:pt>
    <dgm:pt modelId="{93375A69-B436-4A13-96A9-E8A6B07B5506}" type="pres">
      <dgm:prSet presAssocID="{BCB7A981-AFC6-4D19-B14F-8470EF2F4955}" presName="hierRoot2" presStyleCnt="0">
        <dgm:presLayoutVars>
          <dgm:hierBranch val="init"/>
        </dgm:presLayoutVars>
      </dgm:prSet>
      <dgm:spPr/>
    </dgm:pt>
    <dgm:pt modelId="{1AD97381-0D97-4C5A-AD9C-676A35139258}" type="pres">
      <dgm:prSet presAssocID="{BCB7A981-AFC6-4D19-B14F-8470EF2F4955}" presName="rootComposite" presStyleCnt="0"/>
      <dgm:spPr/>
    </dgm:pt>
    <dgm:pt modelId="{A4393610-64C9-438D-92AF-403E678E52FD}" type="pres">
      <dgm:prSet presAssocID="{BCB7A981-AFC6-4D19-B14F-8470EF2F4955}" presName="rootText" presStyleLbl="node3" presStyleIdx="2" presStyleCnt="12" custScaleX="177105" custScaleY="114601" custLinFactNeighborX="-32883">
        <dgm:presLayoutVars>
          <dgm:chPref val="3"/>
        </dgm:presLayoutVars>
      </dgm:prSet>
      <dgm:spPr/>
      <dgm:t>
        <a:bodyPr/>
        <a:lstStyle/>
        <a:p>
          <a:endParaRPr lang="it-IT"/>
        </a:p>
      </dgm:t>
    </dgm:pt>
    <dgm:pt modelId="{C3348EAE-D4E0-4B91-8F81-EB950B171C7F}" type="pres">
      <dgm:prSet presAssocID="{BCB7A981-AFC6-4D19-B14F-8470EF2F4955}" presName="rootConnector" presStyleLbl="node3" presStyleIdx="2" presStyleCnt="12"/>
      <dgm:spPr/>
      <dgm:t>
        <a:bodyPr/>
        <a:lstStyle/>
        <a:p>
          <a:endParaRPr lang="it-IT"/>
        </a:p>
      </dgm:t>
    </dgm:pt>
    <dgm:pt modelId="{E26F95F9-5453-4D42-9E4A-CE39F5574BA2}" type="pres">
      <dgm:prSet presAssocID="{BCB7A981-AFC6-4D19-B14F-8470EF2F4955}" presName="hierChild4" presStyleCnt="0"/>
      <dgm:spPr/>
    </dgm:pt>
    <dgm:pt modelId="{D09E46D1-988D-441C-8C33-FCB4BD7F329A}" type="pres">
      <dgm:prSet presAssocID="{BCB7A981-AFC6-4D19-B14F-8470EF2F4955}" presName="hierChild5" presStyleCnt="0"/>
      <dgm:spPr/>
    </dgm:pt>
    <dgm:pt modelId="{97DF17E5-0E13-45E3-9BE5-9EB64B107E0D}" type="pres">
      <dgm:prSet presAssocID="{8DAF240E-6C16-4EFD-813D-44EC443F4DCB}" presName="Name37" presStyleLbl="parChTrans1D3" presStyleIdx="3" presStyleCnt="12"/>
      <dgm:spPr/>
      <dgm:t>
        <a:bodyPr/>
        <a:lstStyle/>
        <a:p>
          <a:endParaRPr lang="it-IT"/>
        </a:p>
      </dgm:t>
    </dgm:pt>
    <dgm:pt modelId="{DCECBCCA-7FB7-4490-A8EB-4099ED1F1C27}" type="pres">
      <dgm:prSet presAssocID="{3713C1F4-D3D4-4954-8EBB-4F164D4467B8}" presName="hierRoot2" presStyleCnt="0">
        <dgm:presLayoutVars>
          <dgm:hierBranch val="init"/>
        </dgm:presLayoutVars>
      </dgm:prSet>
      <dgm:spPr/>
    </dgm:pt>
    <dgm:pt modelId="{3543545C-A452-43D9-933A-3F87C34273F2}" type="pres">
      <dgm:prSet presAssocID="{3713C1F4-D3D4-4954-8EBB-4F164D4467B8}" presName="rootComposite" presStyleCnt="0"/>
      <dgm:spPr/>
    </dgm:pt>
    <dgm:pt modelId="{663F23AE-AB99-4A2D-B1C6-C4B1849896B4}" type="pres">
      <dgm:prSet presAssocID="{3713C1F4-D3D4-4954-8EBB-4F164D4467B8}" presName="rootText" presStyleLbl="node3" presStyleIdx="3" presStyleCnt="12" custScaleX="177105" custScaleY="116558" custLinFactNeighborX="-31284">
        <dgm:presLayoutVars>
          <dgm:chPref val="3"/>
        </dgm:presLayoutVars>
      </dgm:prSet>
      <dgm:spPr/>
      <dgm:t>
        <a:bodyPr/>
        <a:lstStyle/>
        <a:p>
          <a:endParaRPr lang="it-IT"/>
        </a:p>
      </dgm:t>
    </dgm:pt>
    <dgm:pt modelId="{E3F2CE9D-AD7A-47F2-97AF-8E345AA7E740}" type="pres">
      <dgm:prSet presAssocID="{3713C1F4-D3D4-4954-8EBB-4F164D4467B8}" presName="rootConnector" presStyleLbl="node3" presStyleIdx="3" presStyleCnt="12"/>
      <dgm:spPr/>
      <dgm:t>
        <a:bodyPr/>
        <a:lstStyle/>
        <a:p>
          <a:endParaRPr lang="it-IT"/>
        </a:p>
      </dgm:t>
    </dgm:pt>
    <dgm:pt modelId="{5B64DF7A-D3A4-43E4-910C-110B66D747F7}" type="pres">
      <dgm:prSet presAssocID="{3713C1F4-D3D4-4954-8EBB-4F164D4467B8}" presName="hierChild4" presStyleCnt="0"/>
      <dgm:spPr/>
    </dgm:pt>
    <dgm:pt modelId="{DCAB5C63-C101-4B92-969E-6A3FBB480A95}" type="pres">
      <dgm:prSet presAssocID="{3713C1F4-D3D4-4954-8EBB-4F164D4467B8}" presName="hierChild5" presStyleCnt="0"/>
      <dgm:spPr/>
    </dgm:pt>
    <dgm:pt modelId="{4BEE0A5F-5646-4107-ADAB-02CFA93F5F94}" type="pres">
      <dgm:prSet presAssocID="{FFFE4371-3AF7-4ED6-9AE3-B644CF6C9015}" presName="Name37" presStyleLbl="parChTrans1D3" presStyleIdx="4" presStyleCnt="12"/>
      <dgm:spPr/>
      <dgm:t>
        <a:bodyPr/>
        <a:lstStyle/>
        <a:p>
          <a:endParaRPr lang="it-IT"/>
        </a:p>
      </dgm:t>
    </dgm:pt>
    <dgm:pt modelId="{759A54BA-C809-4E35-A10E-146A9BDA176B}" type="pres">
      <dgm:prSet presAssocID="{840B30BD-7FF3-4BE3-AB2D-4049DE1734EB}" presName="hierRoot2" presStyleCnt="0">
        <dgm:presLayoutVars>
          <dgm:hierBranch val="init"/>
        </dgm:presLayoutVars>
      </dgm:prSet>
      <dgm:spPr/>
    </dgm:pt>
    <dgm:pt modelId="{A5CE15E1-2F2F-464A-BD8A-ED2B607FF34F}" type="pres">
      <dgm:prSet presAssocID="{840B30BD-7FF3-4BE3-AB2D-4049DE1734EB}" presName="rootComposite" presStyleCnt="0"/>
      <dgm:spPr/>
    </dgm:pt>
    <dgm:pt modelId="{15712F4C-085D-48F8-B6AD-B3DD20A378C9}" type="pres">
      <dgm:prSet presAssocID="{840B30BD-7FF3-4BE3-AB2D-4049DE1734EB}" presName="rootText" presStyleLbl="node3" presStyleIdx="4" presStyleCnt="12" custScaleX="177105" custScaleY="118711" custLinFactNeighborX="-32902">
        <dgm:presLayoutVars>
          <dgm:chPref val="3"/>
        </dgm:presLayoutVars>
      </dgm:prSet>
      <dgm:spPr/>
      <dgm:t>
        <a:bodyPr/>
        <a:lstStyle/>
        <a:p>
          <a:endParaRPr lang="it-IT"/>
        </a:p>
      </dgm:t>
    </dgm:pt>
    <dgm:pt modelId="{707A28C7-B557-45BD-B799-5FA6BBD8516F}" type="pres">
      <dgm:prSet presAssocID="{840B30BD-7FF3-4BE3-AB2D-4049DE1734EB}" presName="rootConnector" presStyleLbl="node3" presStyleIdx="4" presStyleCnt="12"/>
      <dgm:spPr/>
      <dgm:t>
        <a:bodyPr/>
        <a:lstStyle/>
        <a:p>
          <a:endParaRPr lang="it-IT"/>
        </a:p>
      </dgm:t>
    </dgm:pt>
    <dgm:pt modelId="{99A63B6B-8ED1-4428-8A64-9A60A7ABD8D3}" type="pres">
      <dgm:prSet presAssocID="{840B30BD-7FF3-4BE3-AB2D-4049DE1734EB}" presName="hierChild4" presStyleCnt="0"/>
      <dgm:spPr/>
    </dgm:pt>
    <dgm:pt modelId="{CB7C8DD0-2CDA-4679-BA67-D69AE6E56F5D}" type="pres">
      <dgm:prSet presAssocID="{840B30BD-7FF3-4BE3-AB2D-4049DE1734EB}" presName="hierChild5" presStyleCnt="0"/>
      <dgm:spPr/>
    </dgm:pt>
    <dgm:pt modelId="{381EC621-3A0A-4DBA-88B1-56E59D293BDF}" type="pres">
      <dgm:prSet presAssocID="{FB2E49A4-47FF-47A9-A9DE-8B250AEBF619}" presName="hierChild5" presStyleCnt="0"/>
      <dgm:spPr/>
    </dgm:pt>
    <dgm:pt modelId="{C358F9E3-D587-4C99-8F77-9C16B9A949D0}" type="pres">
      <dgm:prSet presAssocID="{1D80F2DC-CBC6-4A5E-A819-E97A961CC8D5}" presName="Name37" presStyleLbl="parChTrans1D2" presStyleIdx="1" presStyleCnt="3"/>
      <dgm:spPr/>
      <dgm:t>
        <a:bodyPr/>
        <a:lstStyle/>
        <a:p>
          <a:endParaRPr lang="it-IT"/>
        </a:p>
      </dgm:t>
    </dgm:pt>
    <dgm:pt modelId="{31882B10-6449-4199-BB28-07AB42BDBB0B}" type="pres">
      <dgm:prSet presAssocID="{B228330F-13C8-44B5-B5E1-4FB19C75D0A1}" presName="hierRoot2" presStyleCnt="0">
        <dgm:presLayoutVars>
          <dgm:hierBranch val="init"/>
        </dgm:presLayoutVars>
      </dgm:prSet>
      <dgm:spPr/>
    </dgm:pt>
    <dgm:pt modelId="{C2794900-9E6A-4BF9-BD2A-DEC7C62E7135}" type="pres">
      <dgm:prSet presAssocID="{B228330F-13C8-44B5-B5E1-4FB19C75D0A1}" presName="rootComposite" presStyleCnt="0"/>
      <dgm:spPr/>
    </dgm:pt>
    <dgm:pt modelId="{EBE4DC2B-E8E8-4829-9481-C3DFEDCBC16D}" type="pres">
      <dgm:prSet presAssocID="{B228330F-13C8-44B5-B5E1-4FB19C75D0A1}" presName="rootText" presStyleLbl="node2" presStyleIdx="1" presStyleCnt="3" custScaleX="185960" custLinFactNeighborX="16224">
        <dgm:presLayoutVars>
          <dgm:chPref val="3"/>
        </dgm:presLayoutVars>
      </dgm:prSet>
      <dgm:spPr/>
      <dgm:t>
        <a:bodyPr/>
        <a:lstStyle/>
        <a:p>
          <a:endParaRPr lang="it-IT"/>
        </a:p>
      </dgm:t>
    </dgm:pt>
    <dgm:pt modelId="{2FB23BB3-7FFF-41C6-920A-4AAE547C02EE}" type="pres">
      <dgm:prSet presAssocID="{B228330F-13C8-44B5-B5E1-4FB19C75D0A1}" presName="rootConnector" presStyleLbl="node2" presStyleIdx="1" presStyleCnt="3"/>
      <dgm:spPr/>
      <dgm:t>
        <a:bodyPr/>
        <a:lstStyle/>
        <a:p>
          <a:endParaRPr lang="it-IT"/>
        </a:p>
      </dgm:t>
    </dgm:pt>
    <dgm:pt modelId="{AFF2E1A3-C2DC-4CE1-9264-2074B2119DD6}" type="pres">
      <dgm:prSet presAssocID="{B228330F-13C8-44B5-B5E1-4FB19C75D0A1}" presName="hierChild4" presStyleCnt="0"/>
      <dgm:spPr/>
    </dgm:pt>
    <dgm:pt modelId="{00E6B7CF-3A7D-4096-80AE-312890FA20F7}" type="pres">
      <dgm:prSet presAssocID="{24D83761-FF33-4733-8CE9-CD21D8D720E2}" presName="Name37" presStyleLbl="parChTrans1D3" presStyleIdx="5" presStyleCnt="12"/>
      <dgm:spPr/>
      <dgm:t>
        <a:bodyPr/>
        <a:lstStyle/>
        <a:p>
          <a:endParaRPr lang="it-IT"/>
        </a:p>
      </dgm:t>
    </dgm:pt>
    <dgm:pt modelId="{F068DA0B-5BB7-4A26-B5D2-605307216611}" type="pres">
      <dgm:prSet presAssocID="{39F7E7EE-DCA2-4E7B-BE45-C0AF2AE13D29}" presName="hierRoot2" presStyleCnt="0">
        <dgm:presLayoutVars>
          <dgm:hierBranch val="init"/>
        </dgm:presLayoutVars>
      </dgm:prSet>
      <dgm:spPr/>
    </dgm:pt>
    <dgm:pt modelId="{910C6248-5584-469C-AD12-C1948624D53D}" type="pres">
      <dgm:prSet presAssocID="{39F7E7EE-DCA2-4E7B-BE45-C0AF2AE13D29}" presName="rootComposite" presStyleCnt="0"/>
      <dgm:spPr/>
    </dgm:pt>
    <dgm:pt modelId="{462F0F02-6904-428B-B690-47CC8FE0D353}" type="pres">
      <dgm:prSet presAssocID="{39F7E7EE-DCA2-4E7B-BE45-C0AF2AE13D29}" presName="rootText" presStyleLbl="node3" presStyleIdx="5" presStyleCnt="12" custScaleX="177105" custLinFactNeighborX="5178">
        <dgm:presLayoutVars>
          <dgm:chPref val="3"/>
        </dgm:presLayoutVars>
      </dgm:prSet>
      <dgm:spPr/>
      <dgm:t>
        <a:bodyPr/>
        <a:lstStyle/>
        <a:p>
          <a:endParaRPr lang="it-IT"/>
        </a:p>
      </dgm:t>
    </dgm:pt>
    <dgm:pt modelId="{E4EB6C1F-FAF7-4D4F-83D5-7F978855E9EF}" type="pres">
      <dgm:prSet presAssocID="{39F7E7EE-DCA2-4E7B-BE45-C0AF2AE13D29}" presName="rootConnector" presStyleLbl="node3" presStyleIdx="5" presStyleCnt="12"/>
      <dgm:spPr/>
      <dgm:t>
        <a:bodyPr/>
        <a:lstStyle/>
        <a:p>
          <a:endParaRPr lang="it-IT"/>
        </a:p>
      </dgm:t>
    </dgm:pt>
    <dgm:pt modelId="{4C85389C-84BF-477F-9227-D6A4B4C0293B}" type="pres">
      <dgm:prSet presAssocID="{39F7E7EE-DCA2-4E7B-BE45-C0AF2AE13D29}" presName="hierChild4" presStyleCnt="0"/>
      <dgm:spPr/>
    </dgm:pt>
    <dgm:pt modelId="{2175FF1E-5374-4ADF-9DF6-70A024737673}" type="pres">
      <dgm:prSet presAssocID="{39F7E7EE-DCA2-4E7B-BE45-C0AF2AE13D29}" presName="hierChild5" presStyleCnt="0"/>
      <dgm:spPr/>
    </dgm:pt>
    <dgm:pt modelId="{675ECD35-9948-42D8-ABCE-0FAE87D191C6}" type="pres">
      <dgm:prSet presAssocID="{AFE6D882-1181-4733-ABA3-3D4ECF5111E9}" presName="Name37" presStyleLbl="parChTrans1D3" presStyleIdx="6" presStyleCnt="12"/>
      <dgm:spPr/>
      <dgm:t>
        <a:bodyPr/>
        <a:lstStyle/>
        <a:p>
          <a:endParaRPr lang="it-IT"/>
        </a:p>
      </dgm:t>
    </dgm:pt>
    <dgm:pt modelId="{0FF0F823-FF68-4D26-9301-9E42143FF48E}" type="pres">
      <dgm:prSet presAssocID="{6BF20776-CA90-4C8D-BF8D-E2DE96CD8122}" presName="hierRoot2" presStyleCnt="0">
        <dgm:presLayoutVars>
          <dgm:hierBranch val="init"/>
        </dgm:presLayoutVars>
      </dgm:prSet>
      <dgm:spPr/>
    </dgm:pt>
    <dgm:pt modelId="{FEF726ED-98DD-4A16-B3DD-3918C250FB12}" type="pres">
      <dgm:prSet presAssocID="{6BF20776-CA90-4C8D-BF8D-E2DE96CD8122}" presName="rootComposite" presStyleCnt="0"/>
      <dgm:spPr/>
    </dgm:pt>
    <dgm:pt modelId="{B636C2CD-755D-4250-B473-FC4E5FB889A4}" type="pres">
      <dgm:prSet presAssocID="{6BF20776-CA90-4C8D-BF8D-E2DE96CD8122}" presName="rootText" presStyleLbl="node3" presStyleIdx="6" presStyleCnt="12" custScaleX="177105" custLinFactNeighborX="5178">
        <dgm:presLayoutVars>
          <dgm:chPref val="3"/>
        </dgm:presLayoutVars>
      </dgm:prSet>
      <dgm:spPr/>
      <dgm:t>
        <a:bodyPr/>
        <a:lstStyle/>
        <a:p>
          <a:endParaRPr lang="it-IT"/>
        </a:p>
      </dgm:t>
    </dgm:pt>
    <dgm:pt modelId="{DA748DAF-B392-4598-8E57-89445BDB1129}" type="pres">
      <dgm:prSet presAssocID="{6BF20776-CA90-4C8D-BF8D-E2DE96CD8122}" presName="rootConnector" presStyleLbl="node3" presStyleIdx="6" presStyleCnt="12"/>
      <dgm:spPr/>
      <dgm:t>
        <a:bodyPr/>
        <a:lstStyle/>
        <a:p>
          <a:endParaRPr lang="it-IT"/>
        </a:p>
      </dgm:t>
    </dgm:pt>
    <dgm:pt modelId="{DD0687C3-A48C-4EF0-B8D2-32FF01DD5F1A}" type="pres">
      <dgm:prSet presAssocID="{6BF20776-CA90-4C8D-BF8D-E2DE96CD8122}" presName="hierChild4" presStyleCnt="0"/>
      <dgm:spPr/>
    </dgm:pt>
    <dgm:pt modelId="{AAE5C145-9B64-4DE1-88F2-7DD89933C1B2}" type="pres">
      <dgm:prSet presAssocID="{6BF20776-CA90-4C8D-BF8D-E2DE96CD8122}" presName="hierChild5" presStyleCnt="0"/>
      <dgm:spPr/>
    </dgm:pt>
    <dgm:pt modelId="{999C5EEC-C47C-4FCA-90F5-5A2308B5A7FC}" type="pres">
      <dgm:prSet presAssocID="{F8E67180-3406-4BFE-A6C2-305F92522ECB}" presName="Name37" presStyleLbl="parChTrans1D3" presStyleIdx="7" presStyleCnt="12"/>
      <dgm:spPr/>
      <dgm:t>
        <a:bodyPr/>
        <a:lstStyle/>
        <a:p>
          <a:endParaRPr lang="it-IT"/>
        </a:p>
      </dgm:t>
    </dgm:pt>
    <dgm:pt modelId="{049F0B33-2D68-488A-8F5C-38B3C736898E}" type="pres">
      <dgm:prSet presAssocID="{C1BC87EA-065E-4379-A2AE-6676EFDE596B}" presName="hierRoot2" presStyleCnt="0">
        <dgm:presLayoutVars>
          <dgm:hierBranch val="init"/>
        </dgm:presLayoutVars>
      </dgm:prSet>
      <dgm:spPr/>
    </dgm:pt>
    <dgm:pt modelId="{3B98DA76-6332-473E-BA16-DE82246F437C}" type="pres">
      <dgm:prSet presAssocID="{C1BC87EA-065E-4379-A2AE-6676EFDE596B}" presName="rootComposite" presStyleCnt="0"/>
      <dgm:spPr/>
    </dgm:pt>
    <dgm:pt modelId="{A0ACA78B-887A-477B-952F-BB7531FE121E}" type="pres">
      <dgm:prSet presAssocID="{C1BC87EA-065E-4379-A2AE-6676EFDE596B}" presName="rootText" presStyleLbl="node3" presStyleIdx="7" presStyleCnt="12" custScaleX="177105" custLinFactNeighborX="5178">
        <dgm:presLayoutVars>
          <dgm:chPref val="3"/>
        </dgm:presLayoutVars>
      </dgm:prSet>
      <dgm:spPr/>
      <dgm:t>
        <a:bodyPr/>
        <a:lstStyle/>
        <a:p>
          <a:endParaRPr lang="it-IT"/>
        </a:p>
      </dgm:t>
    </dgm:pt>
    <dgm:pt modelId="{DFF34ACA-9147-45C9-81BC-11ECFADD2163}" type="pres">
      <dgm:prSet presAssocID="{C1BC87EA-065E-4379-A2AE-6676EFDE596B}" presName="rootConnector" presStyleLbl="node3" presStyleIdx="7" presStyleCnt="12"/>
      <dgm:spPr/>
      <dgm:t>
        <a:bodyPr/>
        <a:lstStyle/>
        <a:p>
          <a:endParaRPr lang="it-IT"/>
        </a:p>
      </dgm:t>
    </dgm:pt>
    <dgm:pt modelId="{9D49BD2D-5D7A-4FB3-B2A3-C4D7AAFA79F3}" type="pres">
      <dgm:prSet presAssocID="{C1BC87EA-065E-4379-A2AE-6676EFDE596B}" presName="hierChild4" presStyleCnt="0"/>
      <dgm:spPr/>
    </dgm:pt>
    <dgm:pt modelId="{39D641EC-60AF-4B63-9823-762A16E7DC42}" type="pres">
      <dgm:prSet presAssocID="{C1BC87EA-065E-4379-A2AE-6676EFDE596B}" presName="hierChild5" presStyleCnt="0"/>
      <dgm:spPr/>
    </dgm:pt>
    <dgm:pt modelId="{D1052962-D54B-4EB4-A67A-CFA383D6806E}" type="pres">
      <dgm:prSet presAssocID="{02D8B972-3825-4702-A1E7-89CE829AA50E}" presName="Name37" presStyleLbl="parChTrans1D3" presStyleIdx="8" presStyleCnt="12"/>
      <dgm:spPr/>
      <dgm:t>
        <a:bodyPr/>
        <a:lstStyle/>
        <a:p>
          <a:endParaRPr lang="it-IT"/>
        </a:p>
      </dgm:t>
    </dgm:pt>
    <dgm:pt modelId="{4B2ED35B-0EE1-4093-8B54-28DD25ED10A6}" type="pres">
      <dgm:prSet presAssocID="{EBDF45BC-3A51-4071-90A8-AED37FCB9BEE}" presName="hierRoot2" presStyleCnt="0">
        <dgm:presLayoutVars>
          <dgm:hierBranch val="init"/>
        </dgm:presLayoutVars>
      </dgm:prSet>
      <dgm:spPr/>
    </dgm:pt>
    <dgm:pt modelId="{0E78C1A8-A4FF-4F15-94AC-DF31BBD3610C}" type="pres">
      <dgm:prSet presAssocID="{EBDF45BC-3A51-4071-90A8-AED37FCB9BEE}" presName="rootComposite" presStyleCnt="0"/>
      <dgm:spPr/>
    </dgm:pt>
    <dgm:pt modelId="{38B10E2D-123A-4C19-843A-139D4EB29E16}" type="pres">
      <dgm:prSet presAssocID="{EBDF45BC-3A51-4071-90A8-AED37FCB9BEE}" presName="rootText" presStyleLbl="node3" presStyleIdx="8" presStyleCnt="12" custScaleX="177105" custLinFactNeighborX="5178">
        <dgm:presLayoutVars>
          <dgm:chPref val="3"/>
        </dgm:presLayoutVars>
      </dgm:prSet>
      <dgm:spPr/>
      <dgm:t>
        <a:bodyPr/>
        <a:lstStyle/>
        <a:p>
          <a:endParaRPr lang="it-IT"/>
        </a:p>
      </dgm:t>
    </dgm:pt>
    <dgm:pt modelId="{4879B914-E810-406E-9BD2-865F3E2BA84C}" type="pres">
      <dgm:prSet presAssocID="{EBDF45BC-3A51-4071-90A8-AED37FCB9BEE}" presName="rootConnector" presStyleLbl="node3" presStyleIdx="8" presStyleCnt="12"/>
      <dgm:spPr/>
      <dgm:t>
        <a:bodyPr/>
        <a:lstStyle/>
        <a:p>
          <a:endParaRPr lang="it-IT"/>
        </a:p>
      </dgm:t>
    </dgm:pt>
    <dgm:pt modelId="{EC5E5961-4C61-4125-8E17-FB2A4E967704}" type="pres">
      <dgm:prSet presAssocID="{EBDF45BC-3A51-4071-90A8-AED37FCB9BEE}" presName="hierChild4" presStyleCnt="0"/>
      <dgm:spPr/>
    </dgm:pt>
    <dgm:pt modelId="{C0A3F56C-F27D-4DCD-B2AB-19B5D73FC490}" type="pres">
      <dgm:prSet presAssocID="{EBDF45BC-3A51-4071-90A8-AED37FCB9BEE}" presName="hierChild5" presStyleCnt="0"/>
      <dgm:spPr/>
    </dgm:pt>
    <dgm:pt modelId="{2BFD9CFB-CD10-40BC-AD45-4ADC04E9121D}" type="pres">
      <dgm:prSet presAssocID="{B228330F-13C8-44B5-B5E1-4FB19C75D0A1}" presName="hierChild5" presStyleCnt="0"/>
      <dgm:spPr/>
    </dgm:pt>
    <dgm:pt modelId="{949BB069-4971-4F2B-BDE0-6A3422348A84}" type="pres">
      <dgm:prSet presAssocID="{DDD9A8BA-CC62-4CF3-90CB-9D1483AC3BBB}" presName="Name37" presStyleLbl="parChTrans1D2" presStyleIdx="2" presStyleCnt="3"/>
      <dgm:spPr/>
      <dgm:t>
        <a:bodyPr/>
        <a:lstStyle/>
        <a:p>
          <a:endParaRPr lang="it-IT"/>
        </a:p>
      </dgm:t>
    </dgm:pt>
    <dgm:pt modelId="{404235B1-7871-474E-B758-F78B0E09E5DC}" type="pres">
      <dgm:prSet presAssocID="{91C2E403-10F8-4A34-A308-BB9A56200418}" presName="hierRoot2" presStyleCnt="0">
        <dgm:presLayoutVars>
          <dgm:hierBranch val="init"/>
        </dgm:presLayoutVars>
      </dgm:prSet>
      <dgm:spPr/>
    </dgm:pt>
    <dgm:pt modelId="{546BBA24-92B0-456E-B6A5-0CD233F1CD32}" type="pres">
      <dgm:prSet presAssocID="{91C2E403-10F8-4A34-A308-BB9A56200418}" presName="rootComposite" presStyleCnt="0"/>
      <dgm:spPr/>
    </dgm:pt>
    <dgm:pt modelId="{EFF24FD9-33E5-48BE-84FE-CB2923223EC9}" type="pres">
      <dgm:prSet presAssocID="{91C2E403-10F8-4A34-A308-BB9A56200418}" presName="rootText" presStyleLbl="node2" presStyleIdx="2" presStyleCnt="3" custScaleX="147587" custLinFactNeighborX="44691">
        <dgm:presLayoutVars>
          <dgm:chPref val="3"/>
        </dgm:presLayoutVars>
      </dgm:prSet>
      <dgm:spPr/>
      <dgm:t>
        <a:bodyPr/>
        <a:lstStyle/>
        <a:p>
          <a:endParaRPr lang="it-IT"/>
        </a:p>
      </dgm:t>
    </dgm:pt>
    <dgm:pt modelId="{A7B88D47-CCA3-4059-BFF3-F1E7B1A22C57}" type="pres">
      <dgm:prSet presAssocID="{91C2E403-10F8-4A34-A308-BB9A56200418}" presName="rootConnector" presStyleLbl="node2" presStyleIdx="2" presStyleCnt="3"/>
      <dgm:spPr/>
      <dgm:t>
        <a:bodyPr/>
        <a:lstStyle/>
        <a:p>
          <a:endParaRPr lang="it-IT"/>
        </a:p>
      </dgm:t>
    </dgm:pt>
    <dgm:pt modelId="{CF61F2A7-4C63-40D7-9434-A33F0F4C457E}" type="pres">
      <dgm:prSet presAssocID="{91C2E403-10F8-4A34-A308-BB9A56200418}" presName="hierChild4" presStyleCnt="0"/>
      <dgm:spPr/>
    </dgm:pt>
    <dgm:pt modelId="{4B20ACC9-BC4A-450C-BFDD-EEBA41222091}" type="pres">
      <dgm:prSet presAssocID="{D542BE00-1C74-43E2-B69D-A23640DFEF42}" presName="Name37" presStyleLbl="parChTrans1D3" presStyleIdx="9" presStyleCnt="12"/>
      <dgm:spPr/>
      <dgm:t>
        <a:bodyPr/>
        <a:lstStyle/>
        <a:p>
          <a:endParaRPr lang="it-IT"/>
        </a:p>
      </dgm:t>
    </dgm:pt>
    <dgm:pt modelId="{DDFAE90B-DD3D-49B5-B326-91BA943EDF72}" type="pres">
      <dgm:prSet presAssocID="{5B8DB898-D4FE-4D35-B670-841CC4E0D822}" presName="hierRoot2" presStyleCnt="0">
        <dgm:presLayoutVars>
          <dgm:hierBranch val="init"/>
        </dgm:presLayoutVars>
      </dgm:prSet>
      <dgm:spPr/>
    </dgm:pt>
    <dgm:pt modelId="{753109EB-51A7-41CD-ACBA-D25462BFE888}" type="pres">
      <dgm:prSet presAssocID="{5B8DB898-D4FE-4D35-B670-841CC4E0D822}" presName="rootComposite" presStyleCnt="0"/>
      <dgm:spPr/>
    </dgm:pt>
    <dgm:pt modelId="{2DCAC2F5-B044-4FFF-9F12-2FC936AD6676}" type="pres">
      <dgm:prSet presAssocID="{5B8DB898-D4FE-4D35-B670-841CC4E0D822}" presName="rootText" presStyleLbl="node3" presStyleIdx="9" presStyleCnt="12" custScaleX="177105" custLinFactNeighborX="37315">
        <dgm:presLayoutVars>
          <dgm:chPref val="3"/>
        </dgm:presLayoutVars>
      </dgm:prSet>
      <dgm:spPr/>
      <dgm:t>
        <a:bodyPr/>
        <a:lstStyle/>
        <a:p>
          <a:endParaRPr lang="it-IT"/>
        </a:p>
      </dgm:t>
    </dgm:pt>
    <dgm:pt modelId="{C8B62A50-23C0-474D-B408-AF2F4ED0F971}" type="pres">
      <dgm:prSet presAssocID="{5B8DB898-D4FE-4D35-B670-841CC4E0D822}" presName="rootConnector" presStyleLbl="node3" presStyleIdx="9" presStyleCnt="12"/>
      <dgm:spPr/>
      <dgm:t>
        <a:bodyPr/>
        <a:lstStyle/>
        <a:p>
          <a:endParaRPr lang="it-IT"/>
        </a:p>
      </dgm:t>
    </dgm:pt>
    <dgm:pt modelId="{79E9A189-0094-4EFB-A96C-57109C616620}" type="pres">
      <dgm:prSet presAssocID="{5B8DB898-D4FE-4D35-B670-841CC4E0D822}" presName="hierChild4" presStyleCnt="0"/>
      <dgm:spPr/>
    </dgm:pt>
    <dgm:pt modelId="{CEB9A7F2-6321-452E-B28A-B911707A6CEA}" type="pres">
      <dgm:prSet presAssocID="{5B8DB898-D4FE-4D35-B670-841CC4E0D822}" presName="hierChild5" presStyleCnt="0"/>
      <dgm:spPr/>
    </dgm:pt>
    <dgm:pt modelId="{E1023F26-C759-4583-83CB-A7EB9687FCEE}" type="pres">
      <dgm:prSet presAssocID="{32ECF36A-1463-4C15-911B-23A7D04B5C2F}" presName="Name37" presStyleLbl="parChTrans1D3" presStyleIdx="10" presStyleCnt="12"/>
      <dgm:spPr/>
      <dgm:t>
        <a:bodyPr/>
        <a:lstStyle/>
        <a:p>
          <a:endParaRPr lang="it-IT"/>
        </a:p>
      </dgm:t>
    </dgm:pt>
    <dgm:pt modelId="{F998C017-EDD8-4A50-BF19-6557E007EA5D}" type="pres">
      <dgm:prSet presAssocID="{7B97C5EA-4723-4600-8AA6-46F61EF26F7D}" presName="hierRoot2" presStyleCnt="0">
        <dgm:presLayoutVars>
          <dgm:hierBranch val="init"/>
        </dgm:presLayoutVars>
      </dgm:prSet>
      <dgm:spPr/>
    </dgm:pt>
    <dgm:pt modelId="{5B6F412A-8393-46E5-B0CC-FB3674B12E18}" type="pres">
      <dgm:prSet presAssocID="{7B97C5EA-4723-4600-8AA6-46F61EF26F7D}" presName="rootComposite" presStyleCnt="0"/>
      <dgm:spPr/>
    </dgm:pt>
    <dgm:pt modelId="{2028E6A8-27DD-4C30-8A0C-A87044CE31D7}" type="pres">
      <dgm:prSet presAssocID="{7B97C5EA-4723-4600-8AA6-46F61EF26F7D}" presName="rootText" presStyleLbl="node3" presStyleIdx="10" presStyleCnt="12" custScaleX="177105" custScaleY="142280" custLinFactNeighborX="37315">
        <dgm:presLayoutVars>
          <dgm:chPref val="3"/>
        </dgm:presLayoutVars>
      </dgm:prSet>
      <dgm:spPr/>
      <dgm:t>
        <a:bodyPr/>
        <a:lstStyle/>
        <a:p>
          <a:endParaRPr lang="it-IT"/>
        </a:p>
      </dgm:t>
    </dgm:pt>
    <dgm:pt modelId="{1C944831-0C4A-4B08-9497-F349C4794CE2}" type="pres">
      <dgm:prSet presAssocID="{7B97C5EA-4723-4600-8AA6-46F61EF26F7D}" presName="rootConnector" presStyleLbl="node3" presStyleIdx="10" presStyleCnt="12"/>
      <dgm:spPr/>
      <dgm:t>
        <a:bodyPr/>
        <a:lstStyle/>
        <a:p>
          <a:endParaRPr lang="it-IT"/>
        </a:p>
      </dgm:t>
    </dgm:pt>
    <dgm:pt modelId="{1A13E51A-94C9-43E7-ABB7-E53D084E30DE}" type="pres">
      <dgm:prSet presAssocID="{7B97C5EA-4723-4600-8AA6-46F61EF26F7D}" presName="hierChild4" presStyleCnt="0"/>
      <dgm:spPr/>
    </dgm:pt>
    <dgm:pt modelId="{917A8BC3-F78C-490C-8AFF-AB5B6D82118E}" type="pres">
      <dgm:prSet presAssocID="{7B97C5EA-4723-4600-8AA6-46F61EF26F7D}" presName="hierChild5" presStyleCnt="0"/>
      <dgm:spPr/>
    </dgm:pt>
    <dgm:pt modelId="{0A2B11A9-0B50-4DA9-9E2A-73911FDF99C1}" type="pres">
      <dgm:prSet presAssocID="{8A067193-3461-4587-865F-24472AA08188}" presName="Name37" presStyleLbl="parChTrans1D3" presStyleIdx="11" presStyleCnt="12"/>
      <dgm:spPr/>
      <dgm:t>
        <a:bodyPr/>
        <a:lstStyle/>
        <a:p>
          <a:endParaRPr lang="it-IT"/>
        </a:p>
      </dgm:t>
    </dgm:pt>
    <dgm:pt modelId="{2D3DEB6A-C9A8-4281-A715-18C5E0E660A8}" type="pres">
      <dgm:prSet presAssocID="{2F14CA0B-B564-4EAC-8E92-C2C3B83004FD}" presName="hierRoot2" presStyleCnt="0">
        <dgm:presLayoutVars>
          <dgm:hierBranch val="init"/>
        </dgm:presLayoutVars>
      </dgm:prSet>
      <dgm:spPr/>
    </dgm:pt>
    <dgm:pt modelId="{134CA036-F2A7-42A1-8FB0-DA91B6316A0C}" type="pres">
      <dgm:prSet presAssocID="{2F14CA0B-B564-4EAC-8E92-C2C3B83004FD}" presName="rootComposite" presStyleCnt="0"/>
      <dgm:spPr/>
    </dgm:pt>
    <dgm:pt modelId="{73161865-F69A-4544-879D-372BC4E7F4FC}" type="pres">
      <dgm:prSet presAssocID="{2F14CA0B-B564-4EAC-8E92-C2C3B83004FD}" presName="rootText" presStyleLbl="node3" presStyleIdx="11" presStyleCnt="12" custScaleX="177105" custScaleY="123945" custLinFactNeighborX="37315">
        <dgm:presLayoutVars>
          <dgm:chPref val="3"/>
        </dgm:presLayoutVars>
      </dgm:prSet>
      <dgm:spPr/>
      <dgm:t>
        <a:bodyPr/>
        <a:lstStyle/>
        <a:p>
          <a:endParaRPr lang="it-IT"/>
        </a:p>
      </dgm:t>
    </dgm:pt>
    <dgm:pt modelId="{1025CC5E-13CF-4033-8ACD-5831AC65EE42}" type="pres">
      <dgm:prSet presAssocID="{2F14CA0B-B564-4EAC-8E92-C2C3B83004FD}" presName="rootConnector" presStyleLbl="node3" presStyleIdx="11" presStyleCnt="12"/>
      <dgm:spPr/>
      <dgm:t>
        <a:bodyPr/>
        <a:lstStyle/>
        <a:p>
          <a:endParaRPr lang="it-IT"/>
        </a:p>
      </dgm:t>
    </dgm:pt>
    <dgm:pt modelId="{3131105C-D7A0-4F8A-96EA-128B29524758}" type="pres">
      <dgm:prSet presAssocID="{2F14CA0B-B564-4EAC-8E92-C2C3B83004FD}" presName="hierChild4" presStyleCnt="0"/>
      <dgm:spPr/>
    </dgm:pt>
    <dgm:pt modelId="{EE0F2BD8-248F-497D-8E54-131B43B8331E}" type="pres">
      <dgm:prSet presAssocID="{2F14CA0B-B564-4EAC-8E92-C2C3B83004FD}" presName="hierChild5" presStyleCnt="0"/>
      <dgm:spPr/>
    </dgm:pt>
    <dgm:pt modelId="{97998717-C303-4EF8-BF9B-25E889AAA9DE}" type="pres">
      <dgm:prSet presAssocID="{91C2E403-10F8-4A34-A308-BB9A56200418}" presName="hierChild5" presStyleCnt="0"/>
      <dgm:spPr/>
    </dgm:pt>
    <dgm:pt modelId="{CF45C7BC-EC1A-41A6-9AA0-A964297A9DF9}" type="pres">
      <dgm:prSet presAssocID="{E9C0B28B-DB74-40BA-B054-217F878DE1CB}" presName="hierChild3" presStyleCnt="0"/>
      <dgm:spPr/>
    </dgm:pt>
  </dgm:ptLst>
  <dgm:cxnLst>
    <dgm:cxn modelId="{BC19D840-0B73-4A92-B2FF-64B17B8A0493}" type="presOf" srcId="{02D8B972-3825-4702-A1E7-89CE829AA50E}" destId="{D1052962-D54B-4EB4-A67A-CFA383D6806E}" srcOrd="0" destOrd="0" presId="urn:microsoft.com/office/officeart/2005/8/layout/orgChart1"/>
    <dgm:cxn modelId="{9423DA3E-2D0F-47EF-BBC2-78D221B0A5D0}" srcId="{91C2E403-10F8-4A34-A308-BB9A56200418}" destId="{2F14CA0B-B564-4EAC-8E92-C2C3B83004FD}" srcOrd="2" destOrd="0" parTransId="{8A067193-3461-4587-865F-24472AA08188}" sibTransId="{D8F5CAC8-1684-4717-A022-E992565101B4}"/>
    <dgm:cxn modelId="{DD50A8B2-5BD8-460E-BF19-131069B920A5}" srcId="{FB2E49A4-47FF-47A9-A9DE-8B250AEBF619}" destId="{BCB7A981-AFC6-4D19-B14F-8470EF2F4955}" srcOrd="2" destOrd="0" parTransId="{2B596703-A00F-4C29-A709-C1FEE138CF4B}" sibTransId="{5D3A32C6-3618-495D-80E2-60DBDAB73DC0}"/>
    <dgm:cxn modelId="{C647A141-0971-463B-B2D4-63AF234C19E4}" srcId="{91C2E403-10F8-4A34-A308-BB9A56200418}" destId="{5B8DB898-D4FE-4D35-B670-841CC4E0D822}" srcOrd="0" destOrd="0" parTransId="{D542BE00-1C74-43E2-B69D-A23640DFEF42}" sibTransId="{5E8EADDE-2D49-4BDF-A2A1-0F1865B4958D}"/>
    <dgm:cxn modelId="{74D3EB2B-C100-4F93-B06D-201B19063BB1}" type="presOf" srcId="{AFE6D882-1181-4733-ABA3-3D4ECF5111E9}" destId="{675ECD35-9948-42D8-ABCE-0FAE87D191C6}" srcOrd="0" destOrd="0" presId="urn:microsoft.com/office/officeart/2005/8/layout/orgChart1"/>
    <dgm:cxn modelId="{418CCEDC-2DC0-4BFA-91C2-57784F670D8E}" type="presOf" srcId="{8DAF240E-6C16-4EFD-813D-44EC443F4DCB}" destId="{97DF17E5-0E13-45E3-9BE5-9EB64B107E0D}" srcOrd="0" destOrd="0" presId="urn:microsoft.com/office/officeart/2005/8/layout/orgChart1"/>
    <dgm:cxn modelId="{618A41A6-4543-4519-9EB4-38FF9BE9F11E}" type="presOf" srcId="{DD8CC07B-5C88-427D-9A8C-6A6F1B5B86F7}" destId="{F4A96868-CB43-4C5F-8795-FE51A9F55371}" srcOrd="0" destOrd="0" presId="urn:microsoft.com/office/officeart/2005/8/layout/orgChart1"/>
    <dgm:cxn modelId="{8A3EA406-7156-402D-93DC-A2AEE021EA1D}" type="presOf" srcId="{91C2E403-10F8-4A34-A308-BB9A56200418}" destId="{EFF24FD9-33E5-48BE-84FE-CB2923223EC9}" srcOrd="0" destOrd="0" presId="urn:microsoft.com/office/officeart/2005/8/layout/orgChart1"/>
    <dgm:cxn modelId="{337B0DAB-6287-482A-BF8D-403598FF1E29}" type="presOf" srcId="{7B97C5EA-4723-4600-8AA6-46F61EF26F7D}" destId="{2028E6A8-27DD-4C30-8A0C-A87044CE31D7}" srcOrd="0" destOrd="0" presId="urn:microsoft.com/office/officeart/2005/8/layout/orgChart1"/>
    <dgm:cxn modelId="{F37DFEEE-22CF-4F7E-BCB1-0EA0BB25CE0E}" type="presOf" srcId="{39F7E7EE-DCA2-4E7B-BE45-C0AF2AE13D29}" destId="{462F0F02-6904-428B-B690-47CC8FE0D353}" srcOrd="0" destOrd="0" presId="urn:microsoft.com/office/officeart/2005/8/layout/orgChart1"/>
    <dgm:cxn modelId="{577C04A7-93A5-43D9-8ADE-C59BA44C4EA0}" type="presOf" srcId="{9720255B-4000-44FE-9ACC-01AE646FCB0C}" destId="{CCC35B2C-F4F3-427B-87AD-483CDD59DE6E}" srcOrd="0" destOrd="0" presId="urn:microsoft.com/office/officeart/2005/8/layout/orgChart1"/>
    <dgm:cxn modelId="{82B02019-F997-4CD9-BD61-33DA3ED1B4B9}" type="presOf" srcId="{B228330F-13C8-44B5-B5E1-4FB19C75D0A1}" destId="{2FB23BB3-7FFF-41C6-920A-4AAE547C02EE}" srcOrd="1" destOrd="0" presId="urn:microsoft.com/office/officeart/2005/8/layout/orgChart1"/>
    <dgm:cxn modelId="{54CFE748-7795-480F-82DC-D946AA234AA0}" type="presOf" srcId="{3713C1F4-D3D4-4954-8EBB-4F164D4467B8}" destId="{663F23AE-AB99-4A2D-B1C6-C4B1849896B4}" srcOrd="0" destOrd="0" presId="urn:microsoft.com/office/officeart/2005/8/layout/orgChart1"/>
    <dgm:cxn modelId="{E60A5BB6-0E9D-4B45-AD9F-C201A19D71AC}" type="presOf" srcId="{E9C0B28B-DB74-40BA-B054-217F878DE1CB}" destId="{2508826E-A78C-496D-BE8B-C6B01904A80D}" srcOrd="1" destOrd="0" presId="urn:microsoft.com/office/officeart/2005/8/layout/orgChart1"/>
    <dgm:cxn modelId="{F0D2B8BD-14AC-4012-9200-0BF486CE6D70}" srcId="{FB2E49A4-47FF-47A9-A9DE-8B250AEBF619}" destId="{3713C1F4-D3D4-4954-8EBB-4F164D4467B8}" srcOrd="3" destOrd="0" parTransId="{8DAF240E-6C16-4EFD-813D-44EC443F4DCB}" sibTransId="{47E4F529-2126-4E88-995C-9C177D1BA1AF}"/>
    <dgm:cxn modelId="{493CDE2E-DE1A-490A-9E32-0705671CD6B6}" type="presOf" srcId="{7B97C5EA-4723-4600-8AA6-46F61EF26F7D}" destId="{1C944831-0C4A-4B08-9497-F349C4794CE2}" srcOrd="1" destOrd="0" presId="urn:microsoft.com/office/officeart/2005/8/layout/orgChart1"/>
    <dgm:cxn modelId="{5A64FAFF-C469-4765-82B9-D71D12D81372}" type="presOf" srcId="{5B8DB898-D4FE-4D35-B670-841CC4E0D822}" destId="{2DCAC2F5-B044-4FFF-9F12-2FC936AD6676}" srcOrd="0" destOrd="0" presId="urn:microsoft.com/office/officeart/2005/8/layout/orgChart1"/>
    <dgm:cxn modelId="{4FEC887A-6A45-48BC-8D3B-B350C7C23EC4}" srcId="{91C2E403-10F8-4A34-A308-BB9A56200418}" destId="{7B97C5EA-4723-4600-8AA6-46F61EF26F7D}" srcOrd="1" destOrd="0" parTransId="{32ECF36A-1463-4C15-911B-23A7D04B5C2F}" sibTransId="{ADC83DA0-0284-4A43-8758-5291689316A7}"/>
    <dgm:cxn modelId="{64ABD47B-62B0-400A-86E0-1F0C857C7602}" type="presOf" srcId="{EBDF45BC-3A51-4071-90A8-AED37FCB9BEE}" destId="{38B10E2D-123A-4C19-843A-139D4EB29E16}" srcOrd="0" destOrd="0" presId="urn:microsoft.com/office/officeart/2005/8/layout/orgChart1"/>
    <dgm:cxn modelId="{CDA461AA-C148-4F4B-B17E-4F84294CAE77}" type="presOf" srcId="{9500F087-DE96-4FA6-AC52-CC9AC07E9DD3}" destId="{B9E0376B-0551-43A3-BE62-74BC4A753FFB}" srcOrd="0" destOrd="0" presId="urn:microsoft.com/office/officeart/2005/8/layout/orgChart1"/>
    <dgm:cxn modelId="{8DC9441D-11A7-4FB0-9C00-58F4E6B1DC92}" type="presOf" srcId="{DD8CC07B-5C88-427D-9A8C-6A6F1B5B86F7}" destId="{89783AF6-1601-4F75-8875-500A2F9681BA}" srcOrd="1" destOrd="0" presId="urn:microsoft.com/office/officeart/2005/8/layout/orgChart1"/>
    <dgm:cxn modelId="{E39A26DC-E1B3-4E97-ADA4-093CBFCEA49A}" srcId="{E6D3D5A9-3C0D-4A8E-8A77-793DF2DD99DF}" destId="{E9C0B28B-DB74-40BA-B054-217F878DE1CB}" srcOrd="0" destOrd="0" parTransId="{4D7A3D51-3FA2-4E66-BCE3-EA8EC02B86F1}" sibTransId="{BACCE475-64D7-4F25-9775-E4E788851F7B}"/>
    <dgm:cxn modelId="{B31BB54C-B797-4FEE-8D59-B3A7B21A1011}" type="presOf" srcId="{E9C0B28B-DB74-40BA-B054-217F878DE1CB}" destId="{EC8DB216-3207-40B7-A1AD-E66B1AA08BDC}" srcOrd="0" destOrd="0" presId="urn:microsoft.com/office/officeart/2005/8/layout/orgChart1"/>
    <dgm:cxn modelId="{40A48877-A87B-41CA-9DF7-84A1ADC996D9}" type="presOf" srcId="{2F14CA0B-B564-4EAC-8E92-C2C3B83004FD}" destId="{1025CC5E-13CF-4033-8ACD-5831AC65EE42}" srcOrd="1" destOrd="0" presId="urn:microsoft.com/office/officeart/2005/8/layout/orgChart1"/>
    <dgm:cxn modelId="{1F03CF42-EBF6-4A1E-AA76-0216464A9C78}" type="presOf" srcId="{61C18AC7-4516-4BFD-9FDC-6F8B6BE16ABB}" destId="{B14E31E4-9F01-48F6-AEFC-FBB80E471EC9}" srcOrd="0" destOrd="0" presId="urn:microsoft.com/office/officeart/2005/8/layout/orgChart1"/>
    <dgm:cxn modelId="{4B4D3B20-9F70-4E32-9DDF-784BD5C78633}" srcId="{E9C0B28B-DB74-40BA-B054-217F878DE1CB}" destId="{91C2E403-10F8-4A34-A308-BB9A56200418}" srcOrd="2" destOrd="0" parTransId="{DDD9A8BA-CC62-4CF3-90CB-9D1483AC3BBB}" sibTransId="{449DA05A-4873-4FEF-ADBF-04EC10DDA52B}"/>
    <dgm:cxn modelId="{8861FACC-D084-4E9B-BE3B-700EA418345D}" type="presOf" srcId="{5B8DB898-D4FE-4D35-B670-841CC4E0D822}" destId="{C8B62A50-23C0-474D-B408-AF2F4ED0F971}" srcOrd="1" destOrd="0" presId="urn:microsoft.com/office/officeart/2005/8/layout/orgChart1"/>
    <dgm:cxn modelId="{C02B4940-5C90-498D-9699-77D139E7D880}" type="presOf" srcId="{7B8A38B7-2390-434B-A8C1-D580445D431F}" destId="{963DB06F-031F-4A59-A347-0498C446CA6C}" srcOrd="0" destOrd="0" presId="urn:microsoft.com/office/officeart/2005/8/layout/orgChart1"/>
    <dgm:cxn modelId="{79C5C22A-1F6B-4E1C-A2FF-27245DDF939F}" type="presOf" srcId="{FB2E49A4-47FF-47A9-A9DE-8B250AEBF619}" destId="{07C33791-7004-4CDB-914A-1EA199F8FE35}" srcOrd="1" destOrd="0" presId="urn:microsoft.com/office/officeart/2005/8/layout/orgChart1"/>
    <dgm:cxn modelId="{15D588C6-E057-4660-AA8F-68822F6B6EDE}" type="presOf" srcId="{32ECF36A-1463-4C15-911B-23A7D04B5C2F}" destId="{E1023F26-C759-4583-83CB-A7EB9687FCEE}" srcOrd="0" destOrd="0" presId="urn:microsoft.com/office/officeart/2005/8/layout/orgChart1"/>
    <dgm:cxn modelId="{B74A90B8-4F8A-4C06-BD2E-2F3C036BABAE}" srcId="{FB2E49A4-47FF-47A9-A9DE-8B250AEBF619}" destId="{840B30BD-7FF3-4BE3-AB2D-4049DE1734EB}" srcOrd="4" destOrd="0" parTransId="{FFFE4371-3AF7-4ED6-9AE3-B644CF6C9015}" sibTransId="{35E134A4-B2AB-4C5E-A053-F3B725815C4D}"/>
    <dgm:cxn modelId="{60845FF9-122B-49D0-9EA5-14CC913AB008}" srcId="{B228330F-13C8-44B5-B5E1-4FB19C75D0A1}" destId="{39F7E7EE-DCA2-4E7B-BE45-C0AF2AE13D29}" srcOrd="0" destOrd="0" parTransId="{24D83761-FF33-4733-8CE9-CD21D8D720E2}" sibTransId="{E14E5B9F-940A-4EBC-8FBF-09D2CD6174A5}"/>
    <dgm:cxn modelId="{65ECA89A-1037-4CAB-B0BC-1EDF20562EFE}" type="presOf" srcId="{2B596703-A00F-4C29-A709-C1FEE138CF4B}" destId="{5E0DBD19-B2FF-497B-B0A7-4948F6F1DE23}" srcOrd="0" destOrd="0" presId="urn:microsoft.com/office/officeart/2005/8/layout/orgChart1"/>
    <dgm:cxn modelId="{16789883-261D-4A22-9174-180D1122FEF1}" type="presOf" srcId="{E6D3D5A9-3C0D-4A8E-8A77-793DF2DD99DF}" destId="{8EBAB191-CCD3-4707-B427-59DF066358E7}" srcOrd="0" destOrd="0" presId="urn:microsoft.com/office/officeart/2005/8/layout/orgChart1"/>
    <dgm:cxn modelId="{35B89849-C836-46CB-9C5E-CD88E2FA21DF}" type="presOf" srcId="{EBDF45BC-3A51-4071-90A8-AED37FCB9BEE}" destId="{4879B914-E810-406E-9BD2-865F3E2BA84C}" srcOrd="1" destOrd="0" presId="urn:microsoft.com/office/officeart/2005/8/layout/orgChart1"/>
    <dgm:cxn modelId="{2CF52BD5-F6B1-45AD-8780-174232752021}" type="presOf" srcId="{6BF20776-CA90-4C8D-BF8D-E2DE96CD8122}" destId="{B636C2CD-755D-4250-B473-FC4E5FB889A4}" srcOrd="0" destOrd="0" presId="urn:microsoft.com/office/officeart/2005/8/layout/orgChart1"/>
    <dgm:cxn modelId="{CBFB0C05-1498-4BAC-8E3F-7AF235389FFF}" type="presOf" srcId="{DDD9A8BA-CC62-4CF3-90CB-9D1483AC3BBB}" destId="{949BB069-4971-4F2B-BDE0-6A3422348A84}" srcOrd="0" destOrd="0" presId="urn:microsoft.com/office/officeart/2005/8/layout/orgChart1"/>
    <dgm:cxn modelId="{274493A1-5388-4697-AF48-132FD7A12BA2}" type="presOf" srcId="{B228330F-13C8-44B5-B5E1-4FB19C75D0A1}" destId="{EBE4DC2B-E8E8-4829-9481-C3DFEDCBC16D}" srcOrd="0" destOrd="0" presId="urn:microsoft.com/office/officeart/2005/8/layout/orgChart1"/>
    <dgm:cxn modelId="{58C6A4CC-FC18-4E96-B6A7-6ED0A875AB7C}" type="presOf" srcId="{BCB7A981-AFC6-4D19-B14F-8470EF2F4955}" destId="{C3348EAE-D4E0-4B91-8F81-EB950B171C7F}" srcOrd="1" destOrd="0" presId="urn:microsoft.com/office/officeart/2005/8/layout/orgChart1"/>
    <dgm:cxn modelId="{EA03A074-F8F6-4666-A2CE-104E1F0F21FF}" type="presOf" srcId="{91C2E403-10F8-4A34-A308-BB9A56200418}" destId="{A7B88D47-CCA3-4059-BFF3-F1E7B1A22C57}" srcOrd="1" destOrd="0" presId="urn:microsoft.com/office/officeart/2005/8/layout/orgChart1"/>
    <dgm:cxn modelId="{548249F5-DF56-400B-A0AA-1B167BA93CA8}" srcId="{B228330F-13C8-44B5-B5E1-4FB19C75D0A1}" destId="{6BF20776-CA90-4C8D-BF8D-E2DE96CD8122}" srcOrd="1" destOrd="0" parTransId="{AFE6D882-1181-4733-ABA3-3D4ECF5111E9}" sibTransId="{7200AA5F-4A3D-40CF-BE27-0077C01BFE5A}"/>
    <dgm:cxn modelId="{B9993E0C-816F-43F5-8129-FB1796A20250}" type="presOf" srcId="{C1BC87EA-065E-4379-A2AE-6676EFDE596B}" destId="{A0ACA78B-887A-477B-952F-BB7531FE121E}" srcOrd="0" destOrd="0" presId="urn:microsoft.com/office/officeart/2005/8/layout/orgChart1"/>
    <dgm:cxn modelId="{4C5F918C-2E76-4110-8985-3A61FADF78F1}" type="presOf" srcId="{1D80F2DC-CBC6-4A5E-A819-E97A961CC8D5}" destId="{C358F9E3-D587-4C99-8F77-9C16B9A949D0}" srcOrd="0" destOrd="0" presId="urn:microsoft.com/office/officeart/2005/8/layout/orgChart1"/>
    <dgm:cxn modelId="{1C1EDFB8-C198-42CA-9420-CE427FBADD1B}" type="presOf" srcId="{FFFE4371-3AF7-4ED6-9AE3-B644CF6C9015}" destId="{4BEE0A5F-5646-4107-ADAB-02CFA93F5F94}" srcOrd="0" destOrd="0" presId="urn:microsoft.com/office/officeart/2005/8/layout/orgChart1"/>
    <dgm:cxn modelId="{FD1F754C-2B5D-4BDB-A887-9EF9999E33A2}" type="presOf" srcId="{2F14CA0B-B564-4EAC-8E92-C2C3B83004FD}" destId="{73161865-F69A-4544-879D-372BC4E7F4FC}" srcOrd="0" destOrd="0" presId="urn:microsoft.com/office/officeart/2005/8/layout/orgChart1"/>
    <dgm:cxn modelId="{99A72B60-7071-4748-BFAB-4760313B6E0F}" type="presOf" srcId="{3713C1F4-D3D4-4954-8EBB-4F164D4467B8}" destId="{E3F2CE9D-AD7A-47F2-97AF-8E345AA7E740}" srcOrd="1" destOrd="0" presId="urn:microsoft.com/office/officeart/2005/8/layout/orgChart1"/>
    <dgm:cxn modelId="{9AC1E235-67B7-4D25-B8D1-368DD3FCBB55}" type="presOf" srcId="{7B8A38B7-2390-434B-A8C1-D580445D431F}" destId="{93503924-0CE7-4306-8B42-E2F9E53A6C81}" srcOrd="1" destOrd="0" presId="urn:microsoft.com/office/officeart/2005/8/layout/orgChart1"/>
    <dgm:cxn modelId="{31A79F29-EFC8-4B01-8F41-C8239A9FD76F}" type="presOf" srcId="{39F7E7EE-DCA2-4E7B-BE45-C0AF2AE13D29}" destId="{E4EB6C1F-FAF7-4D4F-83D5-7F978855E9EF}" srcOrd="1" destOrd="0" presId="urn:microsoft.com/office/officeart/2005/8/layout/orgChart1"/>
    <dgm:cxn modelId="{EB9E058B-8CB8-424F-864E-58DBA81133C1}" type="presOf" srcId="{840B30BD-7FF3-4BE3-AB2D-4049DE1734EB}" destId="{707A28C7-B557-45BD-B799-5FA6BBD8516F}" srcOrd="1" destOrd="0" presId="urn:microsoft.com/office/officeart/2005/8/layout/orgChart1"/>
    <dgm:cxn modelId="{E1000226-BB34-4139-A513-90EA0CA6111A}" type="presOf" srcId="{8A067193-3461-4587-865F-24472AA08188}" destId="{0A2B11A9-0B50-4DA9-9E2A-73911FDF99C1}" srcOrd="0" destOrd="0" presId="urn:microsoft.com/office/officeart/2005/8/layout/orgChart1"/>
    <dgm:cxn modelId="{DB8CD36E-D222-4869-B0EA-97E266A77EFA}" srcId="{B228330F-13C8-44B5-B5E1-4FB19C75D0A1}" destId="{EBDF45BC-3A51-4071-90A8-AED37FCB9BEE}" srcOrd="3" destOrd="0" parTransId="{02D8B972-3825-4702-A1E7-89CE829AA50E}" sibTransId="{CCDCAF09-388F-4849-B222-5BB14840E989}"/>
    <dgm:cxn modelId="{C628EB71-CD38-4DB6-BB10-D5B937DEBB76}" type="presOf" srcId="{FB2E49A4-47FF-47A9-A9DE-8B250AEBF619}" destId="{3BAE29A5-06E7-423D-8326-408755EEAD5A}" srcOrd="0" destOrd="0" presId="urn:microsoft.com/office/officeart/2005/8/layout/orgChart1"/>
    <dgm:cxn modelId="{6B183033-B48D-4C63-8B84-14F78015DE96}" type="presOf" srcId="{6BF20776-CA90-4C8D-BF8D-E2DE96CD8122}" destId="{DA748DAF-B392-4598-8E57-89445BDB1129}" srcOrd="1" destOrd="0" presId="urn:microsoft.com/office/officeart/2005/8/layout/orgChart1"/>
    <dgm:cxn modelId="{369F53C3-3E79-41FD-A38E-5B6A90F2BBB7}" type="presOf" srcId="{F8E67180-3406-4BFE-A6C2-305F92522ECB}" destId="{999C5EEC-C47C-4FCA-90F5-5A2308B5A7FC}" srcOrd="0" destOrd="0" presId="urn:microsoft.com/office/officeart/2005/8/layout/orgChart1"/>
    <dgm:cxn modelId="{C20787FA-6223-4A3C-8B85-8B68F4045093}" srcId="{E9C0B28B-DB74-40BA-B054-217F878DE1CB}" destId="{B228330F-13C8-44B5-B5E1-4FB19C75D0A1}" srcOrd="1" destOrd="0" parTransId="{1D80F2DC-CBC6-4A5E-A819-E97A961CC8D5}" sibTransId="{FB6AAD26-2A7D-4344-8816-E2A2EB25F374}"/>
    <dgm:cxn modelId="{79BA511A-66BE-4AF7-BFE5-EAF84655A3FD}" srcId="{B228330F-13C8-44B5-B5E1-4FB19C75D0A1}" destId="{C1BC87EA-065E-4379-A2AE-6676EFDE596B}" srcOrd="2" destOrd="0" parTransId="{F8E67180-3406-4BFE-A6C2-305F92522ECB}" sibTransId="{B0E894FC-E184-4F27-A61B-00FF917A8111}"/>
    <dgm:cxn modelId="{80981A36-273C-4A9E-817E-403957DD4981}" type="presOf" srcId="{840B30BD-7FF3-4BE3-AB2D-4049DE1734EB}" destId="{15712F4C-085D-48F8-B6AD-B3DD20A378C9}" srcOrd="0" destOrd="0" presId="urn:microsoft.com/office/officeart/2005/8/layout/orgChart1"/>
    <dgm:cxn modelId="{D8B676A0-366B-408E-B525-05C5508C7889}" srcId="{E9C0B28B-DB74-40BA-B054-217F878DE1CB}" destId="{FB2E49A4-47FF-47A9-A9DE-8B250AEBF619}" srcOrd="0" destOrd="0" parTransId="{61C18AC7-4516-4BFD-9FDC-6F8B6BE16ABB}" sibTransId="{D8351F43-9F23-428D-8DB5-BB352E161A3A}"/>
    <dgm:cxn modelId="{FF6C7D1E-F658-4193-8B3D-58871B8CDDE4}" type="presOf" srcId="{BCB7A981-AFC6-4D19-B14F-8470EF2F4955}" destId="{A4393610-64C9-438D-92AF-403E678E52FD}" srcOrd="0" destOrd="0" presId="urn:microsoft.com/office/officeart/2005/8/layout/orgChart1"/>
    <dgm:cxn modelId="{DEC79B4D-3570-478D-9DCA-E349643836B9}" srcId="{FB2E49A4-47FF-47A9-A9DE-8B250AEBF619}" destId="{7B8A38B7-2390-434B-A8C1-D580445D431F}" srcOrd="1" destOrd="0" parTransId="{9500F087-DE96-4FA6-AC52-CC9AC07E9DD3}" sibTransId="{3B20671D-173E-43DB-ADB9-CD669B9DA6E9}"/>
    <dgm:cxn modelId="{71683A3B-6226-4795-9FD3-DF4F7665C624}" srcId="{FB2E49A4-47FF-47A9-A9DE-8B250AEBF619}" destId="{DD8CC07B-5C88-427D-9A8C-6A6F1B5B86F7}" srcOrd="0" destOrd="0" parTransId="{9720255B-4000-44FE-9ACC-01AE646FCB0C}" sibTransId="{4F1D5BB6-FCAB-417F-9165-820C5864CEB9}"/>
    <dgm:cxn modelId="{AB5729D5-5487-4A95-8607-E81969EBC223}" type="presOf" srcId="{24D83761-FF33-4733-8CE9-CD21D8D720E2}" destId="{00E6B7CF-3A7D-4096-80AE-312890FA20F7}" srcOrd="0" destOrd="0" presId="urn:microsoft.com/office/officeart/2005/8/layout/orgChart1"/>
    <dgm:cxn modelId="{2022A053-0EAD-49FB-8BAF-50EC4EF5DE5A}" type="presOf" srcId="{D542BE00-1C74-43E2-B69D-A23640DFEF42}" destId="{4B20ACC9-BC4A-450C-BFDD-EEBA41222091}" srcOrd="0" destOrd="0" presId="urn:microsoft.com/office/officeart/2005/8/layout/orgChart1"/>
    <dgm:cxn modelId="{EBCD44DC-6E8F-48F7-AAAC-3627086FEE8F}" type="presOf" srcId="{C1BC87EA-065E-4379-A2AE-6676EFDE596B}" destId="{DFF34ACA-9147-45C9-81BC-11ECFADD2163}" srcOrd="1" destOrd="0" presId="urn:microsoft.com/office/officeart/2005/8/layout/orgChart1"/>
    <dgm:cxn modelId="{83441BA8-8F81-4709-9BEE-9ED8E00F2D6F}" type="presParOf" srcId="{8EBAB191-CCD3-4707-B427-59DF066358E7}" destId="{8BC17D99-D959-46D5-A46D-9CAE578B473E}" srcOrd="0" destOrd="0" presId="urn:microsoft.com/office/officeart/2005/8/layout/orgChart1"/>
    <dgm:cxn modelId="{74F2694B-DF0A-4BF1-B313-FD90994B3C84}" type="presParOf" srcId="{8BC17D99-D959-46D5-A46D-9CAE578B473E}" destId="{19DF734B-3223-46FE-9A6D-8BC0CB128EB5}" srcOrd="0" destOrd="0" presId="urn:microsoft.com/office/officeart/2005/8/layout/orgChart1"/>
    <dgm:cxn modelId="{72E9EA86-DC8C-4F44-836C-6E37F613F990}" type="presParOf" srcId="{19DF734B-3223-46FE-9A6D-8BC0CB128EB5}" destId="{EC8DB216-3207-40B7-A1AD-E66B1AA08BDC}" srcOrd="0" destOrd="0" presId="urn:microsoft.com/office/officeart/2005/8/layout/orgChart1"/>
    <dgm:cxn modelId="{0DF41A70-92A0-4971-9CDC-16DCF93CC33A}" type="presParOf" srcId="{19DF734B-3223-46FE-9A6D-8BC0CB128EB5}" destId="{2508826E-A78C-496D-BE8B-C6B01904A80D}" srcOrd="1" destOrd="0" presId="urn:microsoft.com/office/officeart/2005/8/layout/orgChart1"/>
    <dgm:cxn modelId="{E0E00FDE-9AD5-477E-8F45-42AC5523EE03}" type="presParOf" srcId="{8BC17D99-D959-46D5-A46D-9CAE578B473E}" destId="{95D7608E-4EFE-491A-8F8B-0FA396371E41}" srcOrd="1" destOrd="0" presId="urn:microsoft.com/office/officeart/2005/8/layout/orgChart1"/>
    <dgm:cxn modelId="{5A0813A3-8C40-4862-8A88-E82612BAC6D6}" type="presParOf" srcId="{95D7608E-4EFE-491A-8F8B-0FA396371E41}" destId="{B14E31E4-9F01-48F6-AEFC-FBB80E471EC9}" srcOrd="0" destOrd="0" presId="urn:microsoft.com/office/officeart/2005/8/layout/orgChart1"/>
    <dgm:cxn modelId="{99505DDA-5885-4CB4-822F-7B94B74BFEAB}" type="presParOf" srcId="{95D7608E-4EFE-491A-8F8B-0FA396371E41}" destId="{AF5F8B5A-0186-4E69-9AB0-4F570BE404C0}" srcOrd="1" destOrd="0" presId="urn:microsoft.com/office/officeart/2005/8/layout/orgChart1"/>
    <dgm:cxn modelId="{AC7028A9-C895-4DA9-BFD1-21C5F2E26724}" type="presParOf" srcId="{AF5F8B5A-0186-4E69-9AB0-4F570BE404C0}" destId="{AB90126D-7216-4FA0-8E4D-DC09340B82C5}" srcOrd="0" destOrd="0" presId="urn:microsoft.com/office/officeart/2005/8/layout/orgChart1"/>
    <dgm:cxn modelId="{673965AD-99C5-491F-AA5E-29EC1445777C}" type="presParOf" srcId="{AB90126D-7216-4FA0-8E4D-DC09340B82C5}" destId="{3BAE29A5-06E7-423D-8326-408755EEAD5A}" srcOrd="0" destOrd="0" presId="urn:microsoft.com/office/officeart/2005/8/layout/orgChart1"/>
    <dgm:cxn modelId="{641CA2BC-B2F3-4281-9BFD-D9BDBB2C8C14}" type="presParOf" srcId="{AB90126D-7216-4FA0-8E4D-DC09340B82C5}" destId="{07C33791-7004-4CDB-914A-1EA199F8FE35}" srcOrd="1" destOrd="0" presId="urn:microsoft.com/office/officeart/2005/8/layout/orgChart1"/>
    <dgm:cxn modelId="{6AEB3987-DF3D-4AB5-9F18-C25E8A543E36}" type="presParOf" srcId="{AF5F8B5A-0186-4E69-9AB0-4F570BE404C0}" destId="{E221433B-F42C-4686-8E23-E4B049AECBFF}" srcOrd="1" destOrd="0" presId="urn:microsoft.com/office/officeart/2005/8/layout/orgChart1"/>
    <dgm:cxn modelId="{08EB8F3E-EC74-4A43-868A-177856A59276}" type="presParOf" srcId="{E221433B-F42C-4686-8E23-E4B049AECBFF}" destId="{CCC35B2C-F4F3-427B-87AD-483CDD59DE6E}" srcOrd="0" destOrd="0" presId="urn:microsoft.com/office/officeart/2005/8/layout/orgChart1"/>
    <dgm:cxn modelId="{24BAFCC8-99F5-4795-88D0-D2E1603F1325}" type="presParOf" srcId="{E221433B-F42C-4686-8E23-E4B049AECBFF}" destId="{8A083F12-10FD-4363-9A7E-649C9DAD953B}" srcOrd="1" destOrd="0" presId="urn:microsoft.com/office/officeart/2005/8/layout/orgChart1"/>
    <dgm:cxn modelId="{211871FF-FBEA-47D5-A164-3B2B8C5739A8}" type="presParOf" srcId="{8A083F12-10FD-4363-9A7E-649C9DAD953B}" destId="{245EC988-8FE5-4CD9-AA21-4AC9AEAFDA8C}" srcOrd="0" destOrd="0" presId="urn:microsoft.com/office/officeart/2005/8/layout/orgChart1"/>
    <dgm:cxn modelId="{0A5EED19-AFBC-4F5C-AA04-470FE4C777BC}" type="presParOf" srcId="{245EC988-8FE5-4CD9-AA21-4AC9AEAFDA8C}" destId="{F4A96868-CB43-4C5F-8795-FE51A9F55371}" srcOrd="0" destOrd="0" presId="urn:microsoft.com/office/officeart/2005/8/layout/orgChart1"/>
    <dgm:cxn modelId="{59D54A3F-6047-4160-A09E-59570440FF16}" type="presParOf" srcId="{245EC988-8FE5-4CD9-AA21-4AC9AEAFDA8C}" destId="{89783AF6-1601-4F75-8875-500A2F9681BA}" srcOrd="1" destOrd="0" presId="urn:microsoft.com/office/officeart/2005/8/layout/orgChart1"/>
    <dgm:cxn modelId="{52182D62-54AB-4C43-99C8-136A454D7CA8}" type="presParOf" srcId="{8A083F12-10FD-4363-9A7E-649C9DAD953B}" destId="{4963EBEE-67A5-405F-AE40-3598BCB1D6BC}" srcOrd="1" destOrd="0" presId="urn:microsoft.com/office/officeart/2005/8/layout/orgChart1"/>
    <dgm:cxn modelId="{2ABC625B-3E07-4072-B0E1-6964CA053449}" type="presParOf" srcId="{8A083F12-10FD-4363-9A7E-649C9DAD953B}" destId="{A4E9E789-D29B-4452-B991-88561417B176}" srcOrd="2" destOrd="0" presId="urn:microsoft.com/office/officeart/2005/8/layout/orgChart1"/>
    <dgm:cxn modelId="{108CAEBC-2870-4574-8D03-DB0637D768BD}" type="presParOf" srcId="{E221433B-F42C-4686-8E23-E4B049AECBFF}" destId="{B9E0376B-0551-43A3-BE62-74BC4A753FFB}" srcOrd="2" destOrd="0" presId="urn:microsoft.com/office/officeart/2005/8/layout/orgChart1"/>
    <dgm:cxn modelId="{7604EA94-7994-42F5-8971-BF35BD98046E}" type="presParOf" srcId="{E221433B-F42C-4686-8E23-E4B049AECBFF}" destId="{21AD14F4-6FEE-456B-8F39-798538E045EC}" srcOrd="3" destOrd="0" presId="urn:microsoft.com/office/officeart/2005/8/layout/orgChart1"/>
    <dgm:cxn modelId="{C90949CA-76C1-45A4-ABD8-20F8A7E8E559}" type="presParOf" srcId="{21AD14F4-6FEE-456B-8F39-798538E045EC}" destId="{3C96B401-CFA4-44AE-97D0-42F1A3D7F8A6}" srcOrd="0" destOrd="0" presId="urn:microsoft.com/office/officeart/2005/8/layout/orgChart1"/>
    <dgm:cxn modelId="{0C86A107-7E74-4186-BC1C-DF7A647E0C36}" type="presParOf" srcId="{3C96B401-CFA4-44AE-97D0-42F1A3D7F8A6}" destId="{963DB06F-031F-4A59-A347-0498C446CA6C}" srcOrd="0" destOrd="0" presId="urn:microsoft.com/office/officeart/2005/8/layout/orgChart1"/>
    <dgm:cxn modelId="{A9282A3A-12E7-4C52-85ED-181961D166CA}" type="presParOf" srcId="{3C96B401-CFA4-44AE-97D0-42F1A3D7F8A6}" destId="{93503924-0CE7-4306-8B42-E2F9E53A6C81}" srcOrd="1" destOrd="0" presId="urn:microsoft.com/office/officeart/2005/8/layout/orgChart1"/>
    <dgm:cxn modelId="{4927398B-5C50-4CC9-9CA7-41DD34EC6367}" type="presParOf" srcId="{21AD14F4-6FEE-456B-8F39-798538E045EC}" destId="{6ACC72E0-FB79-4F20-87C3-D6D39002A385}" srcOrd="1" destOrd="0" presId="urn:microsoft.com/office/officeart/2005/8/layout/orgChart1"/>
    <dgm:cxn modelId="{3BAD7742-CF2B-4212-BA98-EE767275152B}" type="presParOf" srcId="{21AD14F4-6FEE-456B-8F39-798538E045EC}" destId="{E5546B47-8B79-46FB-AD8F-E98CC4A587EE}" srcOrd="2" destOrd="0" presId="urn:microsoft.com/office/officeart/2005/8/layout/orgChart1"/>
    <dgm:cxn modelId="{FEE83C03-E3FF-43D9-B60D-773330B89799}" type="presParOf" srcId="{E221433B-F42C-4686-8E23-E4B049AECBFF}" destId="{5E0DBD19-B2FF-497B-B0A7-4948F6F1DE23}" srcOrd="4" destOrd="0" presId="urn:microsoft.com/office/officeart/2005/8/layout/orgChart1"/>
    <dgm:cxn modelId="{583CCA4C-F88B-4197-9853-2604D614636C}" type="presParOf" srcId="{E221433B-F42C-4686-8E23-E4B049AECBFF}" destId="{93375A69-B436-4A13-96A9-E8A6B07B5506}" srcOrd="5" destOrd="0" presId="urn:microsoft.com/office/officeart/2005/8/layout/orgChart1"/>
    <dgm:cxn modelId="{2C5D7793-BAC7-4AAE-8B78-9E81139BF559}" type="presParOf" srcId="{93375A69-B436-4A13-96A9-E8A6B07B5506}" destId="{1AD97381-0D97-4C5A-AD9C-676A35139258}" srcOrd="0" destOrd="0" presId="urn:microsoft.com/office/officeart/2005/8/layout/orgChart1"/>
    <dgm:cxn modelId="{D61321F4-DE54-43B5-9E6F-7C673F3D9AE9}" type="presParOf" srcId="{1AD97381-0D97-4C5A-AD9C-676A35139258}" destId="{A4393610-64C9-438D-92AF-403E678E52FD}" srcOrd="0" destOrd="0" presId="urn:microsoft.com/office/officeart/2005/8/layout/orgChart1"/>
    <dgm:cxn modelId="{6E346918-760E-4513-B277-0F7F590CB92D}" type="presParOf" srcId="{1AD97381-0D97-4C5A-AD9C-676A35139258}" destId="{C3348EAE-D4E0-4B91-8F81-EB950B171C7F}" srcOrd="1" destOrd="0" presId="urn:microsoft.com/office/officeart/2005/8/layout/orgChart1"/>
    <dgm:cxn modelId="{1A83AF65-3284-4E79-9CA1-7D82E47A207D}" type="presParOf" srcId="{93375A69-B436-4A13-96A9-E8A6B07B5506}" destId="{E26F95F9-5453-4D42-9E4A-CE39F5574BA2}" srcOrd="1" destOrd="0" presId="urn:microsoft.com/office/officeart/2005/8/layout/orgChart1"/>
    <dgm:cxn modelId="{AEEDFDE4-CCA2-4548-9379-32DA0D1DFB0C}" type="presParOf" srcId="{93375A69-B436-4A13-96A9-E8A6B07B5506}" destId="{D09E46D1-988D-441C-8C33-FCB4BD7F329A}" srcOrd="2" destOrd="0" presId="urn:microsoft.com/office/officeart/2005/8/layout/orgChart1"/>
    <dgm:cxn modelId="{96DCE516-318E-480F-A9D7-3255861FDC1E}" type="presParOf" srcId="{E221433B-F42C-4686-8E23-E4B049AECBFF}" destId="{97DF17E5-0E13-45E3-9BE5-9EB64B107E0D}" srcOrd="6" destOrd="0" presId="urn:microsoft.com/office/officeart/2005/8/layout/orgChart1"/>
    <dgm:cxn modelId="{71D92418-40DA-447C-AC4D-25BE721DA5BE}" type="presParOf" srcId="{E221433B-F42C-4686-8E23-E4B049AECBFF}" destId="{DCECBCCA-7FB7-4490-A8EB-4099ED1F1C27}" srcOrd="7" destOrd="0" presId="urn:microsoft.com/office/officeart/2005/8/layout/orgChart1"/>
    <dgm:cxn modelId="{5684CD3B-3F53-4B14-8F0C-B688B6CC5CCF}" type="presParOf" srcId="{DCECBCCA-7FB7-4490-A8EB-4099ED1F1C27}" destId="{3543545C-A452-43D9-933A-3F87C34273F2}" srcOrd="0" destOrd="0" presId="urn:microsoft.com/office/officeart/2005/8/layout/orgChart1"/>
    <dgm:cxn modelId="{F7BECFF0-3479-4249-8A34-3B598A72DEE8}" type="presParOf" srcId="{3543545C-A452-43D9-933A-3F87C34273F2}" destId="{663F23AE-AB99-4A2D-B1C6-C4B1849896B4}" srcOrd="0" destOrd="0" presId="urn:microsoft.com/office/officeart/2005/8/layout/orgChart1"/>
    <dgm:cxn modelId="{C07363C8-B01A-4282-AD85-C5E7CF0D9E34}" type="presParOf" srcId="{3543545C-A452-43D9-933A-3F87C34273F2}" destId="{E3F2CE9D-AD7A-47F2-97AF-8E345AA7E740}" srcOrd="1" destOrd="0" presId="urn:microsoft.com/office/officeart/2005/8/layout/orgChart1"/>
    <dgm:cxn modelId="{4B0F22C0-8548-446C-BA73-7D3048FA5AF8}" type="presParOf" srcId="{DCECBCCA-7FB7-4490-A8EB-4099ED1F1C27}" destId="{5B64DF7A-D3A4-43E4-910C-110B66D747F7}" srcOrd="1" destOrd="0" presId="urn:microsoft.com/office/officeart/2005/8/layout/orgChart1"/>
    <dgm:cxn modelId="{CBCF3AD1-7E9A-4D37-B350-484FBF3CA5EC}" type="presParOf" srcId="{DCECBCCA-7FB7-4490-A8EB-4099ED1F1C27}" destId="{DCAB5C63-C101-4B92-969E-6A3FBB480A95}" srcOrd="2" destOrd="0" presId="urn:microsoft.com/office/officeart/2005/8/layout/orgChart1"/>
    <dgm:cxn modelId="{6DB76450-F6F3-4ED4-953D-CDF7E78756F4}" type="presParOf" srcId="{E221433B-F42C-4686-8E23-E4B049AECBFF}" destId="{4BEE0A5F-5646-4107-ADAB-02CFA93F5F94}" srcOrd="8" destOrd="0" presId="urn:microsoft.com/office/officeart/2005/8/layout/orgChart1"/>
    <dgm:cxn modelId="{5F18BADB-DD0D-42AB-8FFE-B40FF107F72A}" type="presParOf" srcId="{E221433B-F42C-4686-8E23-E4B049AECBFF}" destId="{759A54BA-C809-4E35-A10E-146A9BDA176B}" srcOrd="9" destOrd="0" presId="urn:microsoft.com/office/officeart/2005/8/layout/orgChart1"/>
    <dgm:cxn modelId="{79829B2F-386D-412A-AD17-37816B03C57C}" type="presParOf" srcId="{759A54BA-C809-4E35-A10E-146A9BDA176B}" destId="{A5CE15E1-2F2F-464A-BD8A-ED2B607FF34F}" srcOrd="0" destOrd="0" presId="urn:microsoft.com/office/officeart/2005/8/layout/orgChart1"/>
    <dgm:cxn modelId="{6BB9F89D-3715-4E00-8CC6-A0ABC1F3759D}" type="presParOf" srcId="{A5CE15E1-2F2F-464A-BD8A-ED2B607FF34F}" destId="{15712F4C-085D-48F8-B6AD-B3DD20A378C9}" srcOrd="0" destOrd="0" presId="urn:microsoft.com/office/officeart/2005/8/layout/orgChart1"/>
    <dgm:cxn modelId="{9B9C00E9-E121-4EEC-AA29-B3D8BDD338F1}" type="presParOf" srcId="{A5CE15E1-2F2F-464A-BD8A-ED2B607FF34F}" destId="{707A28C7-B557-45BD-B799-5FA6BBD8516F}" srcOrd="1" destOrd="0" presId="urn:microsoft.com/office/officeart/2005/8/layout/orgChart1"/>
    <dgm:cxn modelId="{67B94B96-9954-406C-9535-BA91EFD8FDD6}" type="presParOf" srcId="{759A54BA-C809-4E35-A10E-146A9BDA176B}" destId="{99A63B6B-8ED1-4428-8A64-9A60A7ABD8D3}" srcOrd="1" destOrd="0" presId="urn:microsoft.com/office/officeart/2005/8/layout/orgChart1"/>
    <dgm:cxn modelId="{C9803E4F-7773-49A7-A544-C5F7924BC1F9}" type="presParOf" srcId="{759A54BA-C809-4E35-A10E-146A9BDA176B}" destId="{CB7C8DD0-2CDA-4679-BA67-D69AE6E56F5D}" srcOrd="2" destOrd="0" presId="urn:microsoft.com/office/officeart/2005/8/layout/orgChart1"/>
    <dgm:cxn modelId="{E48C9875-6596-449B-868F-F3B2DABBF743}" type="presParOf" srcId="{AF5F8B5A-0186-4E69-9AB0-4F570BE404C0}" destId="{381EC621-3A0A-4DBA-88B1-56E59D293BDF}" srcOrd="2" destOrd="0" presId="urn:microsoft.com/office/officeart/2005/8/layout/orgChart1"/>
    <dgm:cxn modelId="{8C943E30-C5C8-4752-ADFE-8A10F45C7682}" type="presParOf" srcId="{95D7608E-4EFE-491A-8F8B-0FA396371E41}" destId="{C358F9E3-D587-4C99-8F77-9C16B9A949D0}" srcOrd="2" destOrd="0" presId="urn:microsoft.com/office/officeart/2005/8/layout/orgChart1"/>
    <dgm:cxn modelId="{21B856BA-2C77-46C2-BD29-66A2F6648127}" type="presParOf" srcId="{95D7608E-4EFE-491A-8F8B-0FA396371E41}" destId="{31882B10-6449-4199-BB28-07AB42BDBB0B}" srcOrd="3" destOrd="0" presId="urn:microsoft.com/office/officeart/2005/8/layout/orgChart1"/>
    <dgm:cxn modelId="{C3FC139D-213B-4BF2-930A-D64A6F643414}" type="presParOf" srcId="{31882B10-6449-4199-BB28-07AB42BDBB0B}" destId="{C2794900-9E6A-4BF9-BD2A-DEC7C62E7135}" srcOrd="0" destOrd="0" presId="urn:microsoft.com/office/officeart/2005/8/layout/orgChart1"/>
    <dgm:cxn modelId="{FCF63522-1E4A-43A0-A2D0-F21D896F7BAF}" type="presParOf" srcId="{C2794900-9E6A-4BF9-BD2A-DEC7C62E7135}" destId="{EBE4DC2B-E8E8-4829-9481-C3DFEDCBC16D}" srcOrd="0" destOrd="0" presId="urn:microsoft.com/office/officeart/2005/8/layout/orgChart1"/>
    <dgm:cxn modelId="{43AC5881-CCE5-48E1-B57C-D519E3D704E8}" type="presParOf" srcId="{C2794900-9E6A-4BF9-BD2A-DEC7C62E7135}" destId="{2FB23BB3-7FFF-41C6-920A-4AAE547C02EE}" srcOrd="1" destOrd="0" presId="urn:microsoft.com/office/officeart/2005/8/layout/orgChart1"/>
    <dgm:cxn modelId="{D82A326E-2BCF-4047-AF12-901E73343BE8}" type="presParOf" srcId="{31882B10-6449-4199-BB28-07AB42BDBB0B}" destId="{AFF2E1A3-C2DC-4CE1-9264-2074B2119DD6}" srcOrd="1" destOrd="0" presId="urn:microsoft.com/office/officeart/2005/8/layout/orgChart1"/>
    <dgm:cxn modelId="{B773B9D5-EF96-4345-BE15-C1EE83A103C5}" type="presParOf" srcId="{AFF2E1A3-C2DC-4CE1-9264-2074B2119DD6}" destId="{00E6B7CF-3A7D-4096-80AE-312890FA20F7}" srcOrd="0" destOrd="0" presId="urn:microsoft.com/office/officeart/2005/8/layout/orgChart1"/>
    <dgm:cxn modelId="{9DA51A65-E0EE-4EED-A5A3-F072260516B8}" type="presParOf" srcId="{AFF2E1A3-C2DC-4CE1-9264-2074B2119DD6}" destId="{F068DA0B-5BB7-4A26-B5D2-605307216611}" srcOrd="1" destOrd="0" presId="urn:microsoft.com/office/officeart/2005/8/layout/orgChart1"/>
    <dgm:cxn modelId="{D1113A58-35C9-42EE-8E2B-176E1E27DF56}" type="presParOf" srcId="{F068DA0B-5BB7-4A26-B5D2-605307216611}" destId="{910C6248-5584-469C-AD12-C1948624D53D}" srcOrd="0" destOrd="0" presId="urn:microsoft.com/office/officeart/2005/8/layout/orgChart1"/>
    <dgm:cxn modelId="{9B838E6B-7C1A-4463-83E4-A65CD066A8BD}" type="presParOf" srcId="{910C6248-5584-469C-AD12-C1948624D53D}" destId="{462F0F02-6904-428B-B690-47CC8FE0D353}" srcOrd="0" destOrd="0" presId="urn:microsoft.com/office/officeart/2005/8/layout/orgChart1"/>
    <dgm:cxn modelId="{38D8CEED-7D3E-49E1-93D4-84AAB9B893FA}" type="presParOf" srcId="{910C6248-5584-469C-AD12-C1948624D53D}" destId="{E4EB6C1F-FAF7-4D4F-83D5-7F978855E9EF}" srcOrd="1" destOrd="0" presId="urn:microsoft.com/office/officeart/2005/8/layout/orgChart1"/>
    <dgm:cxn modelId="{12738E7D-3A2C-4786-B373-9D15304A83D1}" type="presParOf" srcId="{F068DA0B-5BB7-4A26-B5D2-605307216611}" destId="{4C85389C-84BF-477F-9227-D6A4B4C0293B}" srcOrd="1" destOrd="0" presId="urn:microsoft.com/office/officeart/2005/8/layout/orgChart1"/>
    <dgm:cxn modelId="{73E0A3AC-EEF9-48C9-827C-01DB1A46F97E}" type="presParOf" srcId="{F068DA0B-5BB7-4A26-B5D2-605307216611}" destId="{2175FF1E-5374-4ADF-9DF6-70A024737673}" srcOrd="2" destOrd="0" presId="urn:microsoft.com/office/officeart/2005/8/layout/orgChart1"/>
    <dgm:cxn modelId="{C57ECBC4-93B3-443E-B70F-9F34AB9310CC}" type="presParOf" srcId="{AFF2E1A3-C2DC-4CE1-9264-2074B2119DD6}" destId="{675ECD35-9948-42D8-ABCE-0FAE87D191C6}" srcOrd="2" destOrd="0" presId="urn:microsoft.com/office/officeart/2005/8/layout/orgChart1"/>
    <dgm:cxn modelId="{D3B719AB-5D24-4485-9EE7-D02D405534D9}" type="presParOf" srcId="{AFF2E1A3-C2DC-4CE1-9264-2074B2119DD6}" destId="{0FF0F823-FF68-4D26-9301-9E42143FF48E}" srcOrd="3" destOrd="0" presId="urn:microsoft.com/office/officeart/2005/8/layout/orgChart1"/>
    <dgm:cxn modelId="{99546861-A479-46C1-A421-9CD9B415B564}" type="presParOf" srcId="{0FF0F823-FF68-4D26-9301-9E42143FF48E}" destId="{FEF726ED-98DD-4A16-B3DD-3918C250FB12}" srcOrd="0" destOrd="0" presId="urn:microsoft.com/office/officeart/2005/8/layout/orgChart1"/>
    <dgm:cxn modelId="{7F44E506-DD01-4EF6-90FA-F0FB4D883AC7}" type="presParOf" srcId="{FEF726ED-98DD-4A16-B3DD-3918C250FB12}" destId="{B636C2CD-755D-4250-B473-FC4E5FB889A4}" srcOrd="0" destOrd="0" presId="urn:microsoft.com/office/officeart/2005/8/layout/orgChart1"/>
    <dgm:cxn modelId="{92611277-F04D-4EE0-8370-378EC60AC46B}" type="presParOf" srcId="{FEF726ED-98DD-4A16-B3DD-3918C250FB12}" destId="{DA748DAF-B392-4598-8E57-89445BDB1129}" srcOrd="1" destOrd="0" presId="urn:microsoft.com/office/officeart/2005/8/layout/orgChart1"/>
    <dgm:cxn modelId="{F243F4A0-297C-45A7-AEE7-128545C2ED9A}" type="presParOf" srcId="{0FF0F823-FF68-4D26-9301-9E42143FF48E}" destId="{DD0687C3-A48C-4EF0-B8D2-32FF01DD5F1A}" srcOrd="1" destOrd="0" presId="urn:microsoft.com/office/officeart/2005/8/layout/orgChart1"/>
    <dgm:cxn modelId="{FD9B4607-0FE1-4E5C-AB8B-90344B60E3B2}" type="presParOf" srcId="{0FF0F823-FF68-4D26-9301-9E42143FF48E}" destId="{AAE5C145-9B64-4DE1-88F2-7DD89933C1B2}" srcOrd="2" destOrd="0" presId="urn:microsoft.com/office/officeart/2005/8/layout/orgChart1"/>
    <dgm:cxn modelId="{197553F0-8694-4310-8E38-70B62981C2B8}" type="presParOf" srcId="{AFF2E1A3-C2DC-4CE1-9264-2074B2119DD6}" destId="{999C5EEC-C47C-4FCA-90F5-5A2308B5A7FC}" srcOrd="4" destOrd="0" presId="urn:microsoft.com/office/officeart/2005/8/layout/orgChart1"/>
    <dgm:cxn modelId="{C6BF7863-872B-4AF1-906A-6189B1B747F9}" type="presParOf" srcId="{AFF2E1A3-C2DC-4CE1-9264-2074B2119DD6}" destId="{049F0B33-2D68-488A-8F5C-38B3C736898E}" srcOrd="5" destOrd="0" presId="urn:microsoft.com/office/officeart/2005/8/layout/orgChart1"/>
    <dgm:cxn modelId="{2568CB0B-C1FA-49D2-A841-26ACED055052}" type="presParOf" srcId="{049F0B33-2D68-488A-8F5C-38B3C736898E}" destId="{3B98DA76-6332-473E-BA16-DE82246F437C}" srcOrd="0" destOrd="0" presId="urn:microsoft.com/office/officeart/2005/8/layout/orgChart1"/>
    <dgm:cxn modelId="{8BFA5DF9-9A59-44EC-8429-A1EDA56A8CE1}" type="presParOf" srcId="{3B98DA76-6332-473E-BA16-DE82246F437C}" destId="{A0ACA78B-887A-477B-952F-BB7531FE121E}" srcOrd="0" destOrd="0" presId="urn:microsoft.com/office/officeart/2005/8/layout/orgChart1"/>
    <dgm:cxn modelId="{A8F5C7B9-9E6D-44A4-906C-39BF1385A497}" type="presParOf" srcId="{3B98DA76-6332-473E-BA16-DE82246F437C}" destId="{DFF34ACA-9147-45C9-81BC-11ECFADD2163}" srcOrd="1" destOrd="0" presId="urn:microsoft.com/office/officeart/2005/8/layout/orgChart1"/>
    <dgm:cxn modelId="{C903B845-627A-4F2C-B787-9B305BF73004}" type="presParOf" srcId="{049F0B33-2D68-488A-8F5C-38B3C736898E}" destId="{9D49BD2D-5D7A-4FB3-B2A3-C4D7AAFA79F3}" srcOrd="1" destOrd="0" presId="urn:microsoft.com/office/officeart/2005/8/layout/orgChart1"/>
    <dgm:cxn modelId="{BD69299B-0C19-4A77-A655-94239B9DC79B}" type="presParOf" srcId="{049F0B33-2D68-488A-8F5C-38B3C736898E}" destId="{39D641EC-60AF-4B63-9823-762A16E7DC42}" srcOrd="2" destOrd="0" presId="urn:microsoft.com/office/officeart/2005/8/layout/orgChart1"/>
    <dgm:cxn modelId="{33B2A675-9FB0-49DC-9743-31BE402129E7}" type="presParOf" srcId="{AFF2E1A3-C2DC-4CE1-9264-2074B2119DD6}" destId="{D1052962-D54B-4EB4-A67A-CFA383D6806E}" srcOrd="6" destOrd="0" presId="urn:microsoft.com/office/officeart/2005/8/layout/orgChart1"/>
    <dgm:cxn modelId="{E067ED34-A4C7-4C41-B8FA-3FA8B4016010}" type="presParOf" srcId="{AFF2E1A3-C2DC-4CE1-9264-2074B2119DD6}" destId="{4B2ED35B-0EE1-4093-8B54-28DD25ED10A6}" srcOrd="7" destOrd="0" presId="urn:microsoft.com/office/officeart/2005/8/layout/orgChart1"/>
    <dgm:cxn modelId="{19E3043E-C11C-45D3-84AE-73575BD89B92}" type="presParOf" srcId="{4B2ED35B-0EE1-4093-8B54-28DD25ED10A6}" destId="{0E78C1A8-A4FF-4F15-94AC-DF31BBD3610C}" srcOrd="0" destOrd="0" presId="urn:microsoft.com/office/officeart/2005/8/layout/orgChart1"/>
    <dgm:cxn modelId="{662AF13F-C2D1-497E-8643-9F6AA7B0B8C2}" type="presParOf" srcId="{0E78C1A8-A4FF-4F15-94AC-DF31BBD3610C}" destId="{38B10E2D-123A-4C19-843A-139D4EB29E16}" srcOrd="0" destOrd="0" presId="urn:microsoft.com/office/officeart/2005/8/layout/orgChart1"/>
    <dgm:cxn modelId="{DA0D1713-9A9C-4A5C-8CB6-DC35B742852A}" type="presParOf" srcId="{0E78C1A8-A4FF-4F15-94AC-DF31BBD3610C}" destId="{4879B914-E810-406E-9BD2-865F3E2BA84C}" srcOrd="1" destOrd="0" presId="urn:microsoft.com/office/officeart/2005/8/layout/orgChart1"/>
    <dgm:cxn modelId="{3D68E397-A194-4ED0-9133-E19373AEF379}" type="presParOf" srcId="{4B2ED35B-0EE1-4093-8B54-28DD25ED10A6}" destId="{EC5E5961-4C61-4125-8E17-FB2A4E967704}" srcOrd="1" destOrd="0" presId="urn:microsoft.com/office/officeart/2005/8/layout/orgChart1"/>
    <dgm:cxn modelId="{0A69860B-3DAB-4F32-98B1-2094B7A7282D}" type="presParOf" srcId="{4B2ED35B-0EE1-4093-8B54-28DD25ED10A6}" destId="{C0A3F56C-F27D-4DCD-B2AB-19B5D73FC490}" srcOrd="2" destOrd="0" presId="urn:microsoft.com/office/officeart/2005/8/layout/orgChart1"/>
    <dgm:cxn modelId="{3589E5D9-217A-40C4-893A-425187154407}" type="presParOf" srcId="{31882B10-6449-4199-BB28-07AB42BDBB0B}" destId="{2BFD9CFB-CD10-40BC-AD45-4ADC04E9121D}" srcOrd="2" destOrd="0" presId="urn:microsoft.com/office/officeart/2005/8/layout/orgChart1"/>
    <dgm:cxn modelId="{87477407-D4E9-4B06-915F-7DF696272100}" type="presParOf" srcId="{95D7608E-4EFE-491A-8F8B-0FA396371E41}" destId="{949BB069-4971-4F2B-BDE0-6A3422348A84}" srcOrd="4" destOrd="0" presId="urn:microsoft.com/office/officeart/2005/8/layout/orgChart1"/>
    <dgm:cxn modelId="{A1AB14CA-A8C8-4A02-955E-A60C19AAA477}" type="presParOf" srcId="{95D7608E-4EFE-491A-8F8B-0FA396371E41}" destId="{404235B1-7871-474E-B758-F78B0E09E5DC}" srcOrd="5" destOrd="0" presId="urn:microsoft.com/office/officeart/2005/8/layout/orgChart1"/>
    <dgm:cxn modelId="{5780260C-EDF7-45B4-9F73-7EB760F67677}" type="presParOf" srcId="{404235B1-7871-474E-B758-F78B0E09E5DC}" destId="{546BBA24-92B0-456E-B6A5-0CD233F1CD32}" srcOrd="0" destOrd="0" presId="urn:microsoft.com/office/officeart/2005/8/layout/orgChart1"/>
    <dgm:cxn modelId="{AEA6A7BE-008E-4B2E-88C3-188A408B6231}" type="presParOf" srcId="{546BBA24-92B0-456E-B6A5-0CD233F1CD32}" destId="{EFF24FD9-33E5-48BE-84FE-CB2923223EC9}" srcOrd="0" destOrd="0" presId="urn:microsoft.com/office/officeart/2005/8/layout/orgChart1"/>
    <dgm:cxn modelId="{8AC641B5-06CC-4FE3-91B3-6BD722A415F3}" type="presParOf" srcId="{546BBA24-92B0-456E-B6A5-0CD233F1CD32}" destId="{A7B88D47-CCA3-4059-BFF3-F1E7B1A22C57}" srcOrd="1" destOrd="0" presId="urn:microsoft.com/office/officeart/2005/8/layout/orgChart1"/>
    <dgm:cxn modelId="{F5A06327-0291-490C-8FBF-53D39C95ACDF}" type="presParOf" srcId="{404235B1-7871-474E-B758-F78B0E09E5DC}" destId="{CF61F2A7-4C63-40D7-9434-A33F0F4C457E}" srcOrd="1" destOrd="0" presId="urn:microsoft.com/office/officeart/2005/8/layout/orgChart1"/>
    <dgm:cxn modelId="{01B0C42A-3995-4166-8D1D-A541D8B724BA}" type="presParOf" srcId="{CF61F2A7-4C63-40D7-9434-A33F0F4C457E}" destId="{4B20ACC9-BC4A-450C-BFDD-EEBA41222091}" srcOrd="0" destOrd="0" presId="urn:microsoft.com/office/officeart/2005/8/layout/orgChart1"/>
    <dgm:cxn modelId="{4F1FD8A8-DB60-4E8F-854D-D36EBAC9DFC8}" type="presParOf" srcId="{CF61F2A7-4C63-40D7-9434-A33F0F4C457E}" destId="{DDFAE90B-DD3D-49B5-B326-91BA943EDF72}" srcOrd="1" destOrd="0" presId="urn:microsoft.com/office/officeart/2005/8/layout/orgChart1"/>
    <dgm:cxn modelId="{2C83EE8C-BE53-4011-8647-8B46EF815400}" type="presParOf" srcId="{DDFAE90B-DD3D-49B5-B326-91BA943EDF72}" destId="{753109EB-51A7-41CD-ACBA-D25462BFE888}" srcOrd="0" destOrd="0" presId="urn:microsoft.com/office/officeart/2005/8/layout/orgChart1"/>
    <dgm:cxn modelId="{45B32FE9-C2BC-43C4-9B32-A9DE79CAFEE3}" type="presParOf" srcId="{753109EB-51A7-41CD-ACBA-D25462BFE888}" destId="{2DCAC2F5-B044-4FFF-9F12-2FC936AD6676}" srcOrd="0" destOrd="0" presId="urn:microsoft.com/office/officeart/2005/8/layout/orgChart1"/>
    <dgm:cxn modelId="{38199E28-7003-46AC-A319-939BB364F8DD}" type="presParOf" srcId="{753109EB-51A7-41CD-ACBA-D25462BFE888}" destId="{C8B62A50-23C0-474D-B408-AF2F4ED0F971}" srcOrd="1" destOrd="0" presId="urn:microsoft.com/office/officeart/2005/8/layout/orgChart1"/>
    <dgm:cxn modelId="{15F47636-8EE6-4524-B903-003772454C1F}" type="presParOf" srcId="{DDFAE90B-DD3D-49B5-B326-91BA943EDF72}" destId="{79E9A189-0094-4EFB-A96C-57109C616620}" srcOrd="1" destOrd="0" presId="urn:microsoft.com/office/officeart/2005/8/layout/orgChart1"/>
    <dgm:cxn modelId="{DCC74D6A-C290-4D9D-96CD-7B7F615D8144}" type="presParOf" srcId="{DDFAE90B-DD3D-49B5-B326-91BA943EDF72}" destId="{CEB9A7F2-6321-452E-B28A-B911707A6CEA}" srcOrd="2" destOrd="0" presId="urn:microsoft.com/office/officeart/2005/8/layout/orgChart1"/>
    <dgm:cxn modelId="{F7A51CD2-86C1-47CB-BBF8-922CAE717D61}" type="presParOf" srcId="{CF61F2A7-4C63-40D7-9434-A33F0F4C457E}" destId="{E1023F26-C759-4583-83CB-A7EB9687FCEE}" srcOrd="2" destOrd="0" presId="urn:microsoft.com/office/officeart/2005/8/layout/orgChart1"/>
    <dgm:cxn modelId="{4ECF5CE2-26C2-48B7-9963-D615D692ECD7}" type="presParOf" srcId="{CF61F2A7-4C63-40D7-9434-A33F0F4C457E}" destId="{F998C017-EDD8-4A50-BF19-6557E007EA5D}" srcOrd="3" destOrd="0" presId="urn:microsoft.com/office/officeart/2005/8/layout/orgChart1"/>
    <dgm:cxn modelId="{2A8C199B-D9EE-4091-9C0D-5096C2A6F529}" type="presParOf" srcId="{F998C017-EDD8-4A50-BF19-6557E007EA5D}" destId="{5B6F412A-8393-46E5-B0CC-FB3674B12E18}" srcOrd="0" destOrd="0" presId="urn:microsoft.com/office/officeart/2005/8/layout/orgChart1"/>
    <dgm:cxn modelId="{D76C53B2-6E11-4EFE-A507-16769A75FC43}" type="presParOf" srcId="{5B6F412A-8393-46E5-B0CC-FB3674B12E18}" destId="{2028E6A8-27DD-4C30-8A0C-A87044CE31D7}" srcOrd="0" destOrd="0" presId="urn:microsoft.com/office/officeart/2005/8/layout/orgChart1"/>
    <dgm:cxn modelId="{09A7D7DB-73B4-4DF0-B1E8-B79AFFB77D21}" type="presParOf" srcId="{5B6F412A-8393-46E5-B0CC-FB3674B12E18}" destId="{1C944831-0C4A-4B08-9497-F349C4794CE2}" srcOrd="1" destOrd="0" presId="urn:microsoft.com/office/officeart/2005/8/layout/orgChart1"/>
    <dgm:cxn modelId="{95C0DE7C-26D0-440F-BBB3-34C56877C16C}" type="presParOf" srcId="{F998C017-EDD8-4A50-BF19-6557E007EA5D}" destId="{1A13E51A-94C9-43E7-ABB7-E53D084E30DE}" srcOrd="1" destOrd="0" presId="urn:microsoft.com/office/officeart/2005/8/layout/orgChart1"/>
    <dgm:cxn modelId="{BDF25EF5-3D7E-4F4C-A905-B550E3C99012}" type="presParOf" srcId="{F998C017-EDD8-4A50-BF19-6557E007EA5D}" destId="{917A8BC3-F78C-490C-8AFF-AB5B6D82118E}" srcOrd="2" destOrd="0" presId="urn:microsoft.com/office/officeart/2005/8/layout/orgChart1"/>
    <dgm:cxn modelId="{7F3BA3C8-F635-4026-B004-922F3018D9CD}" type="presParOf" srcId="{CF61F2A7-4C63-40D7-9434-A33F0F4C457E}" destId="{0A2B11A9-0B50-4DA9-9E2A-73911FDF99C1}" srcOrd="4" destOrd="0" presId="urn:microsoft.com/office/officeart/2005/8/layout/orgChart1"/>
    <dgm:cxn modelId="{1C05AE07-3FB6-479C-B659-46E42F28B0C8}" type="presParOf" srcId="{CF61F2A7-4C63-40D7-9434-A33F0F4C457E}" destId="{2D3DEB6A-C9A8-4281-A715-18C5E0E660A8}" srcOrd="5" destOrd="0" presId="urn:microsoft.com/office/officeart/2005/8/layout/orgChart1"/>
    <dgm:cxn modelId="{A3C23B7D-54AC-4C20-BAB8-01829409ED1D}" type="presParOf" srcId="{2D3DEB6A-C9A8-4281-A715-18C5E0E660A8}" destId="{134CA036-F2A7-42A1-8FB0-DA91B6316A0C}" srcOrd="0" destOrd="0" presId="urn:microsoft.com/office/officeart/2005/8/layout/orgChart1"/>
    <dgm:cxn modelId="{C51EEDB5-5A11-420B-9AB1-FA1B92DA1A5E}" type="presParOf" srcId="{134CA036-F2A7-42A1-8FB0-DA91B6316A0C}" destId="{73161865-F69A-4544-879D-372BC4E7F4FC}" srcOrd="0" destOrd="0" presId="urn:microsoft.com/office/officeart/2005/8/layout/orgChart1"/>
    <dgm:cxn modelId="{C26F0D95-778D-4E6B-88C4-45E9FD70A4A6}" type="presParOf" srcId="{134CA036-F2A7-42A1-8FB0-DA91B6316A0C}" destId="{1025CC5E-13CF-4033-8ACD-5831AC65EE42}" srcOrd="1" destOrd="0" presId="urn:microsoft.com/office/officeart/2005/8/layout/orgChart1"/>
    <dgm:cxn modelId="{4E116E33-C882-444C-85DF-CFE992FDC5C5}" type="presParOf" srcId="{2D3DEB6A-C9A8-4281-A715-18C5E0E660A8}" destId="{3131105C-D7A0-4F8A-96EA-128B29524758}" srcOrd="1" destOrd="0" presId="urn:microsoft.com/office/officeart/2005/8/layout/orgChart1"/>
    <dgm:cxn modelId="{B80A9844-71D1-4914-AC67-83C2D4577C15}" type="presParOf" srcId="{2D3DEB6A-C9A8-4281-A715-18C5E0E660A8}" destId="{EE0F2BD8-248F-497D-8E54-131B43B8331E}" srcOrd="2" destOrd="0" presId="urn:microsoft.com/office/officeart/2005/8/layout/orgChart1"/>
    <dgm:cxn modelId="{5E67C79D-258F-4984-8432-A2A1290E1366}" type="presParOf" srcId="{404235B1-7871-474E-B758-F78B0E09E5DC}" destId="{97998717-C303-4EF8-BF9B-25E889AAA9DE}" srcOrd="2" destOrd="0" presId="urn:microsoft.com/office/officeart/2005/8/layout/orgChart1"/>
    <dgm:cxn modelId="{98821ED1-2121-41F8-8A18-3F300703A7E7}" type="presParOf" srcId="{8BC17D99-D959-46D5-A46D-9CAE578B473E}" destId="{CF45C7BC-EC1A-41A6-9AA0-A964297A9DF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D3D5A9-3C0D-4A8E-8A77-793DF2DD99D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E9C0B28B-DB74-40BA-B054-217F878DE1CB}">
      <dgm:prSet phldrT="[Testo]" custT="1"/>
      <dgm:spPr>
        <a:solidFill>
          <a:srgbClr val="FFFF00"/>
        </a:solidFill>
        <a:ln>
          <a:solidFill>
            <a:srgbClr val="FF0000"/>
          </a:solidFill>
        </a:ln>
      </dgm:spPr>
      <dgm:t>
        <a:bodyPr/>
        <a:lstStyle/>
        <a:p>
          <a:r>
            <a:rPr lang="it-IT" sz="1400" b="1" dirty="0" smtClean="0">
              <a:solidFill>
                <a:schemeClr val="tx1"/>
              </a:solidFill>
            </a:rPr>
            <a:t>Formazione e accompagnamento</a:t>
          </a:r>
          <a:endParaRPr lang="it-IT" sz="1400" b="1" dirty="0">
            <a:solidFill>
              <a:schemeClr val="tx1"/>
            </a:solidFill>
          </a:endParaRPr>
        </a:p>
      </dgm:t>
    </dgm:pt>
    <dgm:pt modelId="{4D7A3D51-3FA2-4E66-BCE3-EA8EC02B86F1}" type="parTrans" cxnId="{E39A26DC-E1B3-4E97-ADA4-093CBFCEA49A}">
      <dgm:prSet/>
      <dgm:spPr/>
      <dgm:t>
        <a:bodyPr/>
        <a:lstStyle/>
        <a:p>
          <a:endParaRPr lang="it-IT"/>
        </a:p>
      </dgm:t>
    </dgm:pt>
    <dgm:pt modelId="{BACCE475-64D7-4F25-9775-E4E788851F7B}" type="sibTrans" cxnId="{E39A26DC-E1B3-4E97-ADA4-093CBFCEA49A}">
      <dgm:prSet/>
      <dgm:spPr/>
      <dgm:t>
        <a:bodyPr/>
        <a:lstStyle/>
        <a:p>
          <a:endParaRPr lang="it-IT"/>
        </a:p>
      </dgm:t>
    </dgm:pt>
    <dgm:pt modelId="{FB2E49A4-47FF-47A9-A9DE-8B250AEBF619}">
      <dgm:prSet phldrT="[Testo]" custT="1"/>
      <dgm:spPr/>
      <dgm:t>
        <a:bodyPr/>
        <a:lstStyle/>
        <a:p>
          <a:r>
            <a:rPr lang="it-IT" sz="1200" b="0" dirty="0" smtClean="0">
              <a:solidFill>
                <a:schemeClr val="bg1"/>
              </a:solidFill>
            </a:rPr>
            <a:t>Formazione del personale</a:t>
          </a:r>
          <a:endParaRPr lang="it-IT" sz="1200" b="0" dirty="0">
            <a:solidFill>
              <a:schemeClr val="bg1"/>
            </a:solidFill>
          </a:endParaRPr>
        </a:p>
      </dgm:t>
    </dgm:pt>
    <dgm:pt modelId="{61C18AC7-4516-4BFD-9FDC-6F8B6BE16ABB}" type="parTrans" cxnId="{D8B676A0-366B-408E-B525-05C5508C7889}">
      <dgm:prSet/>
      <dgm:spPr/>
      <dgm:t>
        <a:bodyPr/>
        <a:lstStyle/>
        <a:p>
          <a:endParaRPr lang="it-IT"/>
        </a:p>
      </dgm:t>
    </dgm:pt>
    <dgm:pt modelId="{D8351F43-9F23-428D-8DB5-BB352E161A3A}" type="sibTrans" cxnId="{D8B676A0-366B-408E-B525-05C5508C7889}">
      <dgm:prSet/>
      <dgm:spPr/>
      <dgm:t>
        <a:bodyPr/>
        <a:lstStyle/>
        <a:p>
          <a:endParaRPr lang="it-IT"/>
        </a:p>
      </dgm:t>
    </dgm:pt>
    <dgm:pt modelId="{7B8A38B7-2390-434B-A8C1-D580445D431F}">
      <dgm:prSet phldrT="[Testo]" custT="1"/>
      <dgm:spPr>
        <a:solidFill>
          <a:srgbClr val="FFC000"/>
        </a:solidFill>
      </dgm:spPr>
      <dgm:t>
        <a:bodyPr/>
        <a:lstStyle/>
        <a:p>
          <a:r>
            <a:rPr lang="it-IT" sz="1100" dirty="0" smtClean="0">
              <a:solidFill>
                <a:schemeClr val="tx1"/>
              </a:solidFill>
            </a:rPr>
            <a:t>Rafforzare la formazione iniziale sull’innovazione didattica</a:t>
          </a:r>
        </a:p>
        <a:p>
          <a:r>
            <a:rPr lang="it-IT" sz="1100" b="1" dirty="0" smtClean="0">
              <a:solidFill>
                <a:schemeClr val="tx1"/>
              </a:solidFill>
            </a:rPr>
            <a:t>Azione #26</a:t>
          </a:r>
          <a:endParaRPr lang="it-IT" sz="1100" dirty="0">
            <a:solidFill>
              <a:schemeClr val="tx1"/>
            </a:solidFill>
          </a:endParaRPr>
        </a:p>
      </dgm:t>
    </dgm:pt>
    <dgm:pt modelId="{9500F087-DE96-4FA6-AC52-CC9AC07E9DD3}" type="parTrans" cxnId="{DEC79B4D-3570-478D-9DCA-E349643836B9}">
      <dgm:prSet/>
      <dgm:spPr/>
      <dgm:t>
        <a:bodyPr/>
        <a:lstStyle/>
        <a:p>
          <a:endParaRPr lang="it-IT"/>
        </a:p>
      </dgm:t>
    </dgm:pt>
    <dgm:pt modelId="{3B20671D-173E-43DB-ADB9-CD669B9DA6E9}" type="sibTrans" cxnId="{DEC79B4D-3570-478D-9DCA-E349643836B9}">
      <dgm:prSet/>
      <dgm:spPr/>
      <dgm:t>
        <a:bodyPr/>
        <a:lstStyle/>
        <a:p>
          <a:endParaRPr lang="it-IT"/>
        </a:p>
      </dgm:t>
    </dgm:pt>
    <dgm:pt modelId="{91C2E403-10F8-4A34-A308-BB9A56200418}">
      <dgm:prSet phldrT="[Testo]" custT="1"/>
      <dgm:spPr/>
      <dgm:t>
        <a:bodyPr/>
        <a:lstStyle/>
        <a:p>
          <a:r>
            <a:rPr lang="it-IT" sz="1200" dirty="0" smtClean="0"/>
            <a:t>Accompagnamento</a:t>
          </a:r>
          <a:endParaRPr lang="it-IT" sz="1200" dirty="0"/>
        </a:p>
      </dgm:t>
    </dgm:pt>
    <dgm:pt modelId="{DDD9A8BA-CC62-4CF3-90CB-9D1483AC3BBB}" type="parTrans" cxnId="{4B4D3B20-9F70-4E32-9DDF-784BD5C78633}">
      <dgm:prSet/>
      <dgm:spPr/>
      <dgm:t>
        <a:bodyPr/>
        <a:lstStyle/>
        <a:p>
          <a:endParaRPr lang="it-IT"/>
        </a:p>
      </dgm:t>
    </dgm:pt>
    <dgm:pt modelId="{449DA05A-4873-4FEF-ADBF-04EC10DDA52B}" type="sibTrans" cxnId="{4B4D3B20-9F70-4E32-9DDF-784BD5C78633}">
      <dgm:prSet/>
      <dgm:spPr/>
      <dgm:t>
        <a:bodyPr/>
        <a:lstStyle/>
        <a:p>
          <a:endParaRPr lang="it-IT"/>
        </a:p>
      </dgm:t>
    </dgm:pt>
    <dgm:pt modelId="{7B97C5EA-4723-4600-8AA6-46F61EF26F7D}">
      <dgm:prSet phldrT="[Testo]" custT="1"/>
      <dgm:spPr>
        <a:solidFill>
          <a:srgbClr val="FFC000"/>
        </a:solidFill>
      </dgm:spPr>
      <dgm:t>
        <a:bodyPr/>
        <a:lstStyle/>
        <a:p>
          <a:r>
            <a:rPr lang="it-IT" sz="1100" dirty="0" smtClean="0">
              <a:solidFill>
                <a:schemeClr val="tx1"/>
              </a:solidFill>
            </a:rPr>
            <a:t>Accordi territoriali</a:t>
          </a:r>
        </a:p>
        <a:p>
          <a:r>
            <a:rPr lang="it-IT" sz="1100" b="1" dirty="0" smtClean="0">
              <a:solidFill>
                <a:schemeClr val="tx1"/>
              </a:solidFill>
            </a:rPr>
            <a:t>Azione #29</a:t>
          </a:r>
          <a:endParaRPr lang="it-IT" sz="1100" dirty="0">
            <a:solidFill>
              <a:schemeClr val="tx1"/>
            </a:solidFill>
          </a:endParaRPr>
        </a:p>
      </dgm:t>
    </dgm:pt>
    <dgm:pt modelId="{32ECF36A-1463-4C15-911B-23A7D04B5C2F}" type="parTrans" cxnId="{4FEC887A-6A45-48BC-8D3B-B350C7C23EC4}">
      <dgm:prSet/>
      <dgm:spPr/>
      <dgm:t>
        <a:bodyPr/>
        <a:lstStyle/>
        <a:p>
          <a:endParaRPr lang="it-IT"/>
        </a:p>
      </dgm:t>
    </dgm:pt>
    <dgm:pt modelId="{ADC83DA0-0284-4A43-8758-5291689316A7}" type="sibTrans" cxnId="{4FEC887A-6A45-48BC-8D3B-B350C7C23EC4}">
      <dgm:prSet/>
      <dgm:spPr/>
      <dgm:t>
        <a:bodyPr/>
        <a:lstStyle/>
        <a:p>
          <a:endParaRPr lang="it-IT"/>
        </a:p>
      </dgm:t>
    </dgm:pt>
    <dgm:pt modelId="{DD8CC07B-5C88-427D-9A8C-6A6F1B5B86F7}">
      <dgm:prSet custT="1"/>
      <dgm:spPr>
        <a:solidFill>
          <a:srgbClr val="FFC000"/>
        </a:solidFill>
      </dgm:spPr>
      <dgm:t>
        <a:bodyPr/>
        <a:lstStyle/>
        <a:p>
          <a:r>
            <a:rPr lang="it-IT" sz="1100" dirty="0" smtClean="0">
              <a:solidFill>
                <a:schemeClr val="tx1"/>
              </a:solidFill>
            </a:rPr>
            <a:t>Formazione in servizio per l’innovazione didattica e organizzativa</a:t>
          </a:r>
        </a:p>
        <a:p>
          <a:r>
            <a:rPr lang="it-IT" sz="1100" b="1" dirty="0" smtClean="0">
              <a:solidFill>
                <a:schemeClr val="tx1"/>
              </a:solidFill>
            </a:rPr>
            <a:t>Azione #25</a:t>
          </a:r>
          <a:endParaRPr lang="it-IT" sz="1100" dirty="0">
            <a:solidFill>
              <a:schemeClr val="tx1"/>
            </a:solidFill>
          </a:endParaRPr>
        </a:p>
      </dgm:t>
    </dgm:pt>
    <dgm:pt modelId="{9720255B-4000-44FE-9ACC-01AE646FCB0C}" type="parTrans" cxnId="{71683A3B-6226-4795-9FD3-DF4F7665C624}">
      <dgm:prSet/>
      <dgm:spPr/>
      <dgm:t>
        <a:bodyPr/>
        <a:lstStyle/>
        <a:p>
          <a:endParaRPr lang="it-IT"/>
        </a:p>
      </dgm:t>
    </dgm:pt>
    <dgm:pt modelId="{4F1D5BB6-FCAB-417F-9165-820C5864CEB9}" type="sibTrans" cxnId="{71683A3B-6226-4795-9FD3-DF4F7665C624}">
      <dgm:prSet/>
      <dgm:spPr/>
      <dgm:t>
        <a:bodyPr/>
        <a:lstStyle/>
        <a:p>
          <a:endParaRPr lang="it-IT"/>
        </a:p>
      </dgm:t>
    </dgm:pt>
    <dgm:pt modelId="{BCB7A981-AFC6-4D19-B14F-8470EF2F4955}">
      <dgm:prSet custT="1"/>
      <dgm:spPr>
        <a:solidFill>
          <a:srgbClr val="FFC000"/>
        </a:solidFill>
      </dgm:spPr>
      <dgm:t>
        <a:bodyPr/>
        <a:lstStyle/>
        <a:p>
          <a:r>
            <a:rPr lang="it-IT" sz="1100" dirty="0" smtClean="0">
              <a:solidFill>
                <a:schemeClr val="tx1"/>
              </a:solidFill>
            </a:rPr>
            <a:t>Assistenza tecnica per le scuola del primo ciclo</a:t>
          </a:r>
        </a:p>
        <a:p>
          <a:r>
            <a:rPr lang="it-IT" sz="1100" b="1" dirty="0" smtClean="0">
              <a:solidFill>
                <a:schemeClr val="tx1"/>
              </a:solidFill>
            </a:rPr>
            <a:t>Azione #27</a:t>
          </a:r>
          <a:endParaRPr lang="it-IT" sz="1100" dirty="0">
            <a:solidFill>
              <a:schemeClr val="tx1"/>
            </a:solidFill>
          </a:endParaRPr>
        </a:p>
      </dgm:t>
    </dgm:pt>
    <dgm:pt modelId="{2B596703-A00F-4C29-A709-C1FEE138CF4B}" type="parTrans" cxnId="{DD50A8B2-5BD8-460E-BF19-131069B920A5}">
      <dgm:prSet/>
      <dgm:spPr/>
      <dgm:t>
        <a:bodyPr/>
        <a:lstStyle/>
        <a:p>
          <a:endParaRPr lang="it-IT"/>
        </a:p>
      </dgm:t>
    </dgm:pt>
    <dgm:pt modelId="{5D3A32C6-3618-495D-80E2-60DBDAB73DC0}" type="sibTrans" cxnId="{DD50A8B2-5BD8-460E-BF19-131069B920A5}">
      <dgm:prSet/>
      <dgm:spPr/>
      <dgm:t>
        <a:bodyPr/>
        <a:lstStyle/>
        <a:p>
          <a:endParaRPr lang="it-IT"/>
        </a:p>
      </dgm:t>
    </dgm:pt>
    <dgm:pt modelId="{5B8DB898-D4FE-4D35-B670-841CC4E0D822}">
      <dgm:prSet custT="1"/>
      <dgm:spPr>
        <a:solidFill>
          <a:srgbClr val="FFC000"/>
        </a:solidFill>
      </dgm:spPr>
      <dgm:t>
        <a:bodyPr/>
        <a:lstStyle/>
        <a:p>
          <a:r>
            <a:rPr lang="it-IT" sz="1100" dirty="0" smtClean="0">
              <a:solidFill>
                <a:schemeClr val="tx1"/>
              </a:solidFill>
            </a:rPr>
            <a:t>Un animatore digitale in ogni scuola</a:t>
          </a:r>
        </a:p>
        <a:p>
          <a:r>
            <a:rPr lang="it-IT" sz="1100" b="1" dirty="0" smtClean="0">
              <a:solidFill>
                <a:schemeClr val="tx1"/>
              </a:solidFill>
            </a:rPr>
            <a:t>Azione #28</a:t>
          </a:r>
          <a:endParaRPr lang="it-IT" sz="1100" dirty="0">
            <a:solidFill>
              <a:schemeClr val="tx1"/>
            </a:solidFill>
          </a:endParaRPr>
        </a:p>
      </dgm:t>
    </dgm:pt>
    <dgm:pt modelId="{D542BE00-1C74-43E2-B69D-A23640DFEF42}" type="parTrans" cxnId="{C647A141-0971-463B-B2D4-63AF234C19E4}">
      <dgm:prSet/>
      <dgm:spPr/>
      <dgm:t>
        <a:bodyPr/>
        <a:lstStyle/>
        <a:p>
          <a:endParaRPr lang="it-IT"/>
        </a:p>
      </dgm:t>
    </dgm:pt>
    <dgm:pt modelId="{5E8EADDE-2D49-4BDF-A2A1-0F1865B4958D}" type="sibTrans" cxnId="{C647A141-0971-463B-B2D4-63AF234C19E4}">
      <dgm:prSet/>
      <dgm:spPr/>
      <dgm:t>
        <a:bodyPr/>
        <a:lstStyle/>
        <a:p>
          <a:endParaRPr lang="it-IT"/>
        </a:p>
      </dgm:t>
    </dgm:pt>
    <dgm:pt modelId="{2F14CA0B-B564-4EAC-8E92-C2C3B83004FD}">
      <dgm:prSet custT="1"/>
      <dgm:spPr>
        <a:solidFill>
          <a:srgbClr val="FFC000"/>
        </a:solidFill>
      </dgm:spPr>
      <dgm:t>
        <a:bodyPr/>
        <a:lstStyle/>
        <a:p>
          <a:r>
            <a:rPr lang="it-IT" sz="1100" dirty="0" err="1" smtClean="0">
              <a:solidFill>
                <a:schemeClr val="tx1"/>
              </a:solidFill>
            </a:rPr>
            <a:t>Stakeholders</a:t>
          </a:r>
          <a:r>
            <a:rPr lang="it-IT" sz="1100" dirty="0" smtClean="0">
              <a:solidFill>
                <a:schemeClr val="tx1"/>
              </a:solidFill>
            </a:rPr>
            <a:t>’ Club per la scuola digitale</a:t>
          </a:r>
        </a:p>
        <a:p>
          <a:r>
            <a:rPr lang="it-IT" sz="1100" b="1" dirty="0" smtClean="0">
              <a:solidFill>
                <a:schemeClr val="tx1"/>
              </a:solidFill>
            </a:rPr>
            <a:t>Azione #30</a:t>
          </a:r>
          <a:endParaRPr lang="it-IT" sz="1100" dirty="0">
            <a:solidFill>
              <a:schemeClr val="tx1"/>
            </a:solidFill>
          </a:endParaRPr>
        </a:p>
      </dgm:t>
    </dgm:pt>
    <dgm:pt modelId="{8A067193-3461-4587-865F-24472AA08188}" type="parTrans" cxnId="{9423DA3E-2D0F-47EF-BBC2-78D221B0A5D0}">
      <dgm:prSet/>
      <dgm:spPr/>
      <dgm:t>
        <a:bodyPr/>
        <a:lstStyle/>
        <a:p>
          <a:endParaRPr lang="it-IT"/>
        </a:p>
      </dgm:t>
    </dgm:pt>
    <dgm:pt modelId="{D8F5CAC8-1684-4717-A022-E992565101B4}" type="sibTrans" cxnId="{9423DA3E-2D0F-47EF-BBC2-78D221B0A5D0}">
      <dgm:prSet/>
      <dgm:spPr/>
      <dgm:t>
        <a:bodyPr/>
        <a:lstStyle/>
        <a:p>
          <a:endParaRPr lang="it-IT"/>
        </a:p>
      </dgm:t>
    </dgm:pt>
    <dgm:pt modelId="{3713C1F4-D3D4-4954-8EBB-4F164D4467B8}">
      <dgm:prSet custT="1"/>
      <dgm:spPr>
        <a:solidFill>
          <a:srgbClr val="FFC000"/>
        </a:solidFill>
      </dgm:spPr>
      <dgm:t>
        <a:bodyPr/>
        <a:lstStyle/>
        <a:p>
          <a:r>
            <a:rPr lang="it-IT" sz="1100" dirty="0" smtClean="0">
              <a:solidFill>
                <a:schemeClr val="tx1"/>
              </a:solidFill>
            </a:rPr>
            <a:t>La nuova formazione per i neoassunti</a:t>
          </a:r>
        </a:p>
        <a:p>
          <a:r>
            <a:rPr lang="it-IT" sz="1100" b="1" dirty="0" smtClean="0">
              <a:solidFill>
                <a:schemeClr val="tx1"/>
              </a:solidFill>
            </a:rPr>
            <a:t>Sinergie</a:t>
          </a:r>
          <a:endParaRPr lang="it-IT" sz="1100" dirty="0">
            <a:solidFill>
              <a:schemeClr val="tx1"/>
            </a:solidFill>
          </a:endParaRPr>
        </a:p>
      </dgm:t>
    </dgm:pt>
    <dgm:pt modelId="{8DAF240E-6C16-4EFD-813D-44EC443F4DCB}" type="parTrans" cxnId="{F0D2B8BD-14AC-4012-9200-0BF486CE6D70}">
      <dgm:prSet/>
      <dgm:spPr/>
      <dgm:t>
        <a:bodyPr/>
        <a:lstStyle/>
        <a:p>
          <a:endParaRPr lang="it-IT"/>
        </a:p>
      </dgm:t>
    </dgm:pt>
    <dgm:pt modelId="{47E4F529-2126-4E88-995C-9C177D1BA1AF}" type="sibTrans" cxnId="{F0D2B8BD-14AC-4012-9200-0BF486CE6D70}">
      <dgm:prSet/>
      <dgm:spPr/>
      <dgm:t>
        <a:bodyPr/>
        <a:lstStyle/>
        <a:p>
          <a:endParaRPr lang="it-IT"/>
        </a:p>
      </dgm:t>
    </dgm:pt>
    <dgm:pt modelId="{9303AE1C-9490-4DF5-88D3-D0F08D2CD39C}">
      <dgm:prSet custT="1"/>
      <dgm:spPr>
        <a:solidFill>
          <a:srgbClr val="FFC000"/>
        </a:solidFill>
      </dgm:spPr>
      <dgm:t>
        <a:bodyPr/>
        <a:lstStyle/>
        <a:p>
          <a:r>
            <a:rPr lang="it-IT" sz="1100" dirty="0" smtClean="0">
              <a:solidFill>
                <a:schemeClr val="tx1"/>
              </a:solidFill>
            </a:rPr>
            <a:t>Una galleria per la raccolta di pratiche</a:t>
          </a:r>
        </a:p>
        <a:p>
          <a:r>
            <a:rPr lang="it-IT" sz="1100" b="1" dirty="0" smtClean="0">
              <a:solidFill>
                <a:schemeClr val="tx1"/>
              </a:solidFill>
            </a:rPr>
            <a:t>Azione #31</a:t>
          </a:r>
          <a:endParaRPr lang="it-IT" sz="1100" dirty="0">
            <a:solidFill>
              <a:schemeClr val="tx1"/>
            </a:solidFill>
          </a:endParaRPr>
        </a:p>
      </dgm:t>
    </dgm:pt>
    <dgm:pt modelId="{7D68C2DC-3718-4998-A35F-13A04A058EB4}" type="parTrans" cxnId="{5D1EE0AA-2F7C-439B-9C2B-005B7B74D566}">
      <dgm:prSet/>
      <dgm:spPr/>
      <dgm:t>
        <a:bodyPr/>
        <a:lstStyle/>
        <a:p>
          <a:endParaRPr lang="it-IT"/>
        </a:p>
      </dgm:t>
    </dgm:pt>
    <dgm:pt modelId="{2A071E92-A65E-44F6-B0A3-5864B6999926}" type="sibTrans" cxnId="{5D1EE0AA-2F7C-439B-9C2B-005B7B74D566}">
      <dgm:prSet/>
      <dgm:spPr/>
      <dgm:t>
        <a:bodyPr/>
        <a:lstStyle/>
        <a:p>
          <a:endParaRPr lang="it-IT"/>
        </a:p>
      </dgm:t>
    </dgm:pt>
    <dgm:pt modelId="{2E2D09E9-5967-46BB-BF8C-23FEBF5C5ED9}">
      <dgm:prSet custT="1"/>
      <dgm:spPr>
        <a:solidFill>
          <a:srgbClr val="FFC000"/>
        </a:solidFill>
      </dgm:spPr>
      <dgm:t>
        <a:bodyPr/>
        <a:lstStyle/>
        <a:p>
          <a:r>
            <a:rPr lang="it-IT" sz="1100" dirty="0" smtClean="0">
              <a:solidFill>
                <a:schemeClr val="tx1"/>
              </a:solidFill>
            </a:rPr>
            <a:t>Dare alle reti innovative un ascolto permanente</a:t>
          </a:r>
        </a:p>
        <a:p>
          <a:r>
            <a:rPr lang="it-IT" sz="1100" b="1" dirty="0" smtClean="0">
              <a:solidFill>
                <a:schemeClr val="tx1"/>
              </a:solidFill>
            </a:rPr>
            <a:t>Azione #32</a:t>
          </a:r>
          <a:endParaRPr lang="it-IT" sz="1100" dirty="0">
            <a:solidFill>
              <a:schemeClr val="tx1"/>
            </a:solidFill>
          </a:endParaRPr>
        </a:p>
      </dgm:t>
    </dgm:pt>
    <dgm:pt modelId="{37D8C599-BEE0-4DC4-9D89-78D82794ADED}" type="parTrans" cxnId="{1EE2C244-3E00-4C75-B679-1D3A8788B3AC}">
      <dgm:prSet/>
      <dgm:spPr/>
      <dgm:t>
        <a:bodyPr/>
        <a:lstStyle/>
        <a:p>
          <a:endParaRPr lang="it-IT"/>
        </a:p>
      </dgm:t>
    </dgm:pt>
    <dgm:pt modelId="{D5937257-ED18-42D5-8B41-7A55736FA2BF}" type="sibTrans" cxnId="{1EE2C244-3E00-4C75-B679-1D3A8788B3AC}">
      <dgm:prSet/>
      <dgm:spPr/>
      <dgm:t>
        <a:bodyPr/>
        <a:lstStyle/>
        <a:p>
          <a:endParaRPr lang="it-IT"/>
        </a:p>
      </dgm:t>
    </dgm:pt>
    <dgm:pt modelId="{C40C2917-BBFC-4036-81BE-15E44890755A}">
      <dgm:prSet custT="1"/>
      <dgm:spPr>
        <a:solidFill>
          <a:srgbClr val="FFC000"/>
        </a:solidFill>
      </dgm:spPr>
      <dgm:t>
        <a:bodyPr/>
        <a:lstStyle/>
        <a:p>
          <a:r>
            <a:rPr lang="it-IT" sz="1100" dirty="0" smtClean="0">
              <a:solidFill>
                <a:schemeClr val="tx1"/>
              </a:solidFill>
            </a:rPr>
            <a:t>Osservatorio per la scuola digitale</a:t>
          </a:r>
        </a:p>
        <a:p>
          <a:r>
            <a:rPr lang="it-IT" sz="1100" b="1" dirty="0" smtClean="0">
              <a:solidFill>
                <a:schemeClr val="tx1"/>
              </a:solidFill>
            </a:rPr>
            <a:t>Azione #33</a:t>
          </a:r>
          <a:endParaRPr lang="it-IT" sz="1100" dirty="0">
            <a:solidFill>
              <a:schemeClr val="tx1"/>
            </a:solidFill>
          </a:endParaRPr>
        </a:p>
      </dgm:t>
    </dgm:pt>
    <dgm:pt modelId="{B9FE3858-62CD-4D10-B337-3DEDAFDDA158}" type="parTrans" cxnId="{96414F09-D0F6-4A0F-A80E-D3438CA7EA1B}">
      <dgm:prSet/>
      <dgm:spPr/>
      <dgm:t>
        <a:bodyPr/>
        <a:lstStyle/>
        <a:p>
          <a:endParaRPr lang="it-IT"/>
        </a:p>
      </dgm:t>
    </dgm:pt>
    <dgm:pt modelId="{8E3065ED-1026-48A3-9EE3-1BC02CDCAA01}" type="sibTrans" cxnId="{96414F09-D0F6-4A0F-A80E-D3438CA7EA1B}">
      <dgm:prSet/>
      <dgm:spPr/>
      <dgm:t>
        <a:bodyPr/>
        <a:lstStyle/>
        <a:p>
          <a:endParaRPr lang="it-IT"/>
        </a:p>
      </dgm:t>
    </dgm:pt>
    <dgm:pt modelId="{C887164C-363C-422B-9117-D2ACBE59AD49}">
      <dgm:prSet custT="1"/>
      <dgm:spPr>
        <a:solidFill>
          <a:srgbClr val="FFC000"/>
        </a:solidFill>
      </dgm:spPr>
      <dgm:t>
        <a:bodyPr/>
        <a:lstStyle/>
        <a:p>
          <a:r>
            <a:rPr lang="it-IT" sz="1100" dirty="0" smtClean="0">
              <a:solidFill>
                <a:schemeClr val="tx1"/>
              </a:solidFill>
            </a:rPr>
            <a:t>Un comitato Scientifico che allinei il Piano alle pratiche internazionali</a:t>
          </a:r>
        </a:p>
        <a:p>
          <a:r>
            <a:rPr lang="it-IT" sz="1100" b="1" dirty="0" smtClean="0">
              <a:solidFill>
                <a:schemeClr val="tx1"/>
              </a:solidFill>
            </a:rPr>
            <a:t>Azione #34</a:t>
          </a:r>
          <a:endParaRPr lang="it-IT" sz="1100" dirty="0">
            <a:solidFill>
              <a:schemeClr val="tx1"/>
            </a:solidFill>
          </a:endParaRPr>
        </a:p>
      </dgm:t>
    </dgm:pt>
    <dgm:pt modelId="{AB418341-E5EF-4B3A-A0F9-928F202DABAC}" type="parTrans" cxnId="{BFA30914-FB8B-40CF-8B6C-30D42170C4B6}">
      <dgm:prSet/>
      <dgm:spPr/>
      <dgm:t>
        <a:bodyPr/>
        <a:lstStyle/>
        <a:p>
          <a:endParaRPr lang="it-IT"/>
        </a:p>
      </dgm:t>
    </dgm:pt>
    <dgm:pt modelId="{EB463A8E-6D46-455C-9311-A6530F8385BC}" type="sibTrans" cxnId="{BFA30914-FB8B-40CF-8B6C-30D42170C4B6}">
      <dgm:prSet/>
      <dgm:spPr/>
      <dgm:t>
        <a:bodyPr/>
        <a:lstStyle/>
        <a:p>
          <a:endParaRPr lang="it-IT"/>
        </a:p>
      </dgm:t>
    </dgm:pt>
    <dgm:pt modelId="{670B7880-E323-48CA-A65E-B8834AC71950}">
      <dgm:prSet custT="1"/>
      <dgm:spPr>
        <a:solidFill>
          <a:srgbClr val="FFC000"/>
        </a:solidFill>
      </dgm:spPr>
      <dgm:t>
        <a:bodyPr/>
        <a:lstStyle/>
        <a:p>
          <a:r>
            <a:rPr lang="it-IT" sz="1100" dirty="0" smtClean="0">
              <a:solidFill>
                <a:schemeClr val="tx1"/>
              </a:solidFill>
            </a:rPr>
            <a:t>Il monitoraggio dell’intero Piano</a:t>
          </a:r>
        </a:p>
        <a:p>
          <a:r>
            <a:rPr lang="it-IT" sz="1100" b="1" dirty="0" smtClean="0">
              <a:solidFill>
                <a:schemeClr val="tx1"/>
              </a:solidFill>
            </a:rPr>
            <a:t>Azione #35</a:t>
          </a:r>
          <a:endParaRPr lang="it-IT" sz="1100" dirty="0">
            <a:solidFill>
              <a:schemeClr val="tx1"/>
            </a:solidFill>
          </a:endParaRPr>
        </a:p>
      </dgm:t>
    </dgm:pt>
    <dgm:pt modelId="{D8F491A3-B7C3-4231-8289-C0E9373E51A8}" type="parTrans" cxnId="{FBBBADAF-871A-44BB-A7C4-5D43D819B07E}">
      <dgm:prSet/>
      <dgm:spPr/>
      <dgm:t>
        <a:bodyPr/>
        <a:lstStyle/>
        <a:p>
          <a:endParaRPr lang="it-IT"/>
        </a:p>
      </dgm:t>
    </dgm:pt>
    <dgm:pt modelId="{93CA2897-AD68-40C7-9649-E7088560C7D2}" type="sibTrans" cxnId="{FBBBADAF-871A-44BB-A7C4-5D43D819B07E}">
      <dgm:prSet/>
      <dgm:spPr/>
      <dgm:t>
        <a:bodyPr/>
        <a:lstStyle/>
        <a:p>
          <a:endParaRPr lang="it-IT"/>
        </a:p>
      </dgm:t>
    </dgm:pt>
    <dgm:pt modelId="{50592B39-CED3-4096-B8A1-9AA349A96013}">
      <dgm:prSet custT="1"/>
      <dgm:spPr>
        <a:solidFill>
          <a:srgbClr val="FFC000"/>
        </a:solidFill>
      </dgm:spPr>
      <dgm:t>
        <a:bodyPr/>
        <a:lstStyle/>
        <a:p>
          <a:r>
            <a:rPr lang="it-IT" sz="1100" dirty="0" smtClean="0">
              <a:solidFill>
                <a:schemeClr val="tx1"/>
              </a:solidFill>
            </a:rPr>
            <a:t>Un legame palese con il PTOF</a:t>
          </a:r>
        </a:p>
        <a:p>
          <a:r>
            <a:rPr lang="it-IT" sz="1100" b="1" dirty="0" smtClean="0">
              <a:solidFill>
                <a:schemeClr val="tx1"/>
              </a:solidFill>
            </a:rPr>
            <a:t>Sinergie</a:t>
          </a:r>
          <a:endParaRPr lang="it-IT" sz="1100" dirty="0">
            <a:solidFill>
              <a:schemeClr val="tx1"/>
            </a:solidFill>
          </a:endParaRPr>
        </a:p>
      </dgm:t>
    </dgm:pt>
    <dgm:pt modelId="{906800DD-CCF7-4825-9A3F-1FE40B82B614}" type="parTrans" cxnId="{491E7EE0-87EB-49B1-A47A-980B019A9E73}">
      <dgm:prSet/>
      <dgm:spPr/>
      <dgm:t>
        <a:bodyPr/>
        <a:lstStyle/>
        <a:p>
          <a:endParaRPr lang="it-IT"/>
        </a:p>
      </dgm:t>
    </dgm:pt>
    <dgm:pt modelId="{D9423457-84A3-418E-A500-99CDD0CC0571}" type="sibTrans" cxnId="{491E7EE0-87EB-49B1-A47A-980B019A9E73}">
      <dgm:prSet/>
      <dgm:spPr/>
      <dgm:t>
        <a:bodyPr/>
        <a:lstStyle/>
        <a:p>
          <a:endParaRPr lang="it-IT"/>
        </a:p>
      </dgm:t>
    </dgm:pt>
    <dgm:pt modelId="{8EBAB191-CCD3-4707-B427-59DF066358E7}" type="pres">
      <dgm:prSet presAssocID="{E6D3D5A9-3C0D-4A8E-8A77-793DF2DD99DF}" presName="hierChild1" presStyleCnt="0">
        <dgm:presLayoutVars>
          <dgm:orgChart val="1"/>
          <dgm:chPref val="1"/>
          <dgm:dir/>
          <dgm:animOne val="branch"/>
          <dgm:animLvl val="lvl"/>
          <dgm:resizeHandles/>
        </dgm:presLayoutVars>
      </dgm:prSet>
      <dgm:spPr/>
      <dgm:t>
        <a:bodyPr/>
        <a:lstStyle/>
        <a:p>
          <a:endParaRPr lang="it-IT"/>
        </a:p>
      </dgm:t>
    </dgm:pt>
    <dgm:pt modelId="{8BC17D99-D959-46D5-A46D-9CAE578B473E}" type="pres">
      <dgm:prSet presAssocID="{E9C0B28B-DB74-40BA-B054-217F878DE1CB}" presName="hierRoot1" presStyleCnt="0">
        <dgm:presLayoutVars>
          <dgm:hierBranch val="init"/>
        </dgm:presLayoutVars>
      </dgm:prSet>
      <dgm:spPr/>
    </dgm:pt>
    <dgm:pt modelId="{19DF734B-3223-46FE-9A6D-8BC0CB128EB5}" type="pres">
      <dgm:prSet presAssocID="{E9C0B28B-DB74-40BA-B054-217F878DE1CB}" presName="rootComposite1" presStyleCnt="0"/>
      <dgm:spPr/>
    </dgm:pt>
    <dgm:pt modelId="{EC8DB216-3207-40B7-A1AD-E66B1AA08BDC}" type="pres">
      <dgm:prSet presAssocID="{E9C0B28B-DB74-40BA-B054-217F878DE1CB}" presName="rootText1" presStyleLbl="node0" presStyleIdx="0" presStyleCnt="1" custScaleX="383025" custLinFactNeighborX="13758">
        <dgm:presLayoutVars>
          <dgm:chPref val="3"/>
        </dgm:presLayoutVars>
      </dgm:prSet>
      <dgm:spPr/>
      <dgm:t>
        <a:bodyPr/>
        <a:lstStyle/>
        <a:p>
          <a:endParaRPr lang="it-IT"/>
        </a:p>
      </dgm:t>
    </dgm:pt>
    <dgm:pt modelId="{2508826E-A78C-496D-BE8B-C6B01904A80D}" type="pres">
      <dgm:prSet presAssocID="{E9C0B28B-DB74-40BA-B054-217F878DE1CB}" presName="rootConnector1" presStyleLbl="node1" presStyleIdx="0" presStyleCnt="0"/>
      <dgm:spPr/>
      <dgm:t>
        <a:bodyPr/>
        <a:lstStyle/>
        <a:p>
          <a:endParaRPr lang="it-IT"/>
        </a:p>
      </dgm:t>
    </dgm:pt>
    <dgm:pt modelId="{95D7608E-4EFE-491A-8F8B-0FA396371E41}" type="pres">
      <dgm:prSet presAssocID="{E9C0B28B-DB74-40BA-B054-217F878DE1CB}" presName="hierChild2" presStyleCnt="0"/>
      <dgm:spPr/>
    </dgm:pt>
    <dgm:pt modelId="{B14E31E4-9F01-48F6-AEFC-FBB80E471EC9}" type="pres">
      <dgm:prSet presAssocID="{61C18AC7-4516-4BFD-9FDC-6F8B6BE16ABB}" presName="Name37" presStyleLbl="parChTrans1D2" presStyleIdx="0" presStyleCnt="2"/>
      <dgm:spPr/>
      <dgm:t>
        <a:bodyPr/>
        <a:lstStyle/>
        <a:p>
          <a:endParaRPr lang="it-IT"/>
        </a:p>
      </dgm:t>
    </dgm:pt>
    <dgm:pt modelId="{AF5F8B5A-0186-4E69-9AB0-4F570BE404C0}" type="pres">
      <dgm:prSet presAssocID="{FB2E49A4-47FF-47A9-A9DE-8B250AEBF619}" presName="hierRoot2" presStyleCnt="0">
        <dgm:presLayoutVars>
          <dgm:hierBranch val="init"/>
        </dgm:presLayoutVars>
      </dgm:prSet>
      <dgm:spPr/>
    </dgm:pt>
    <dgm:pt modelId="{AB90126D-7216-4FA0-8E4D-DC09340B82C5}" type="pres">
      <dgm:prSet presAssocID="{FB2E49A4-47FF-47A9-A9DE-8B250AEBF619}" presName="rootComposite" presStyleCnt="0"/>
      <dgm:spPr/>
    </dgm:pt>
    <dgm:pt modelId="{3BAE29A5-06E7-423D-8326-408755EEAD5A}" type="pres">
      <dgm:prSet presAssocID="{FB2E49A4-47FF-47A9-A9DE-8B250AEBF619}" presName="rootText" presStyleLbl="node2" presStyleIdx="0" presStyleCnt="2" custScaleX="269888" custLinFactNeighborX="-79490">
        <dgm:presLayoutVars>
          <dgm:chPref val="3"/>
        </dgm:presLayoutVars>
      </dgm:prSet>
      <dgm:spPr/>
      <dgm:t>
        <a:bodyPr/>
        <a:lstStyle/>
        <a:p>
          <a:endParaRPr lang="it-IT"/>
        </a:p>
      </dgm:t>
    </dgm:pt>
    <dgm:pt modelId="{07C33791-7004-4CDB-914A-1EA199F8FE35}" type="pres">
      <dgm:prSet presAssocID="{FB2E49A4-47FF-47A9-A9DE-8B250AEBF619}" presName="rootConnector" presStyleLbl="node2" presStyleIdx="0" presStyleCnt="2"/>
      <dgm:spPr/>
      <dgm:t>
        <a:bodyPr/>
        <a:lstStyle/>
        <a:p>
          <a:endParaRPr lang="it-IT"/>
        </a:p>
      </dgm:t>
    </dgm:pt>
    <dgm:pt modelId="{E221433B-F42C-4686-8E23-E4B049AECBFF}" type="pres">
      <dgm:prSet presAssocID="{FB2E49A4-47FF-47A9-A9DE-8B250AEBF619}" presName="hierChild4" presStyleCnt="0"/>
      <dgm:spPr/>
    </dgm:pt>
    <dgm:pt modelId="{CCC35B2C-F4F3-427B-87AD-483CDD59DE6E}" type="pres">
      <dgm:prSet presAssocID="{9720255B-4000-44FE-9ACC-01AE646FCB0C}" presName="Name37" presStyleLbl="parChTrans1D3" presStyleIdx="0" presStyleCnt="13"/>
      <dgm:spPr/>
      <dgm:t>
        <a:bodyPr/>
        <a:lstStyle/>
        <a:p>
          <a:endParaRPr lang="it-IT"/>
        </a:p>
      </dgm:t>
    </dgm:pt>
    <dgm:pt modelId="{8A083F12-10FD-4363-9A7E-649C9DAD953B}" type="pres">
      <dgm:prSet presAssocID="{DD8CC07B-5C88-427D-9A8C-6A6F1B5B86F7}" presName="hierRoot2" presStyleCnt="0">
        <dgm:presLayoutVars>
          <dgm:hierBranch val="init"/>
        </dgm:presLayoutVars>
      </dgm:prSet>
      <dgm:spPr/>
    </dgm:pt>
    <dgm:pt modelId="{245EC988-8FE5-4CD9-AA21-4AC9AEAFDA8C}" type="pres">
      <dgm:prSet presAssocID="{DD8CC07B-5C88-427D-9A8C-6A6F1B5B86F7}" presName="rootComposite" presStyleCnt="0"/>
      <dgm:spPr/>
    </dgm:pt>
    <dgm:pt modelId="{F4A96868-CB43-4C5F-8795-FE51A9F55371}" type="pres">
      <dgm:prSet presAssocID="{DD8CC07B-5C88-427D-9A8C-6A6F1B5B86F7}" presName="rootText" presStyleLbl="node3" presStyleIdx="0" presStyleCnt="13" custScaleX="431820" custScaleY="143940" custLinFactNeighborX="-97460">
        <dgm:presLayoutVars>
          <dgm:chPref val="3"/>
        </dgm:presLayoutVars>
      </dgm:prSet>
      <dgm:spPr/>
      <dgm:t>
        <a:bodyPr/>
        <a:lstStyle/>
        <a:p>
          <a:endParaRPr lang="it-IT"/>
        </a:p>
      </dgm:t>
    </dgm:pt>
    <dgm:pt modelId="{89783AF6-1601-4F75-8875-500A2F9681BA}" type="pres">
      <dgm:prSet presAssocID="{DD8CC07B-5C88-427D-9A8C-6A6F1B5B86F7}" presName="rootConnector" presStyleLbl="node3" presStyleIdx="0" presStyleCnt="13"/>
      <dgm:spPr/>
      <dgm:t>
        <a:bodyPr/>
        <a:lstStyle/>
        <a:p>
          <a:endParaRPr lang="it-IT"/>
        </a:p>
      </dgm:t>
    </dgm:pt>
    <dgm:pt modelId="{4963EBEE-67A5-405F-AE40-3598BCB1D6BC}" type="pres">
      <dgm:prSet presAssocID="{DD8CC07B-5C88-427D-9A8C-6A6F1B5B86F7}" presName="hierChild4" presStyleCnt="0"/>
      <dgm:spPr/>
    </dgm:pt>
    <dgm:pt modelId="{A4E9E789-D29B-4452-B991-88561417B176}" type="pres">
      <dgm:prSet presAssocID="{DD8CC07B-5C88-427D-9A8C-6A6F1B5B86F7}" presName="hierChild5" presStyleCnt="0"/>
      <dgm:spPr/>
    </dgm:pt>
    <dgm:pt modelId="{B9E0376B-0551-43A3-BE62-74BC4A753FFB}" type="pres">
      <dgm:prSet presAssocID="{9500F087-DE96-4FA6-AC52-CC9AC07E9DD3}" presName="Name37" presStyleLbl="parChTrans1D3" presStyleIdx="1" presStyleCnt="13"/>
      <dgm:spPr/>
      <dgm:t>
        <a:bodyPr/>
        <a:lstStyle/>
        <a:p>
          <a:endParaRPr lang="it-IT"/>
        </a:p>
      </dgm:t>
    </dgm:pt>
    <dgm:pt modelId="{21AD14F4-6FEE-456B-8F39-798538E045EC}" type="pres">
      <dgm:prSet presAssocID="{7B8A38B7-2390-434B-A8C1-D580445D431F}" presName="hierRoot2" presStyleCnt="0">
        <dgm:presLayoutVars>
          <dgm:hierBranch val="init"/>
        </dgm:presLayoutVars>
      </dgm:prSet>
      <dgm:spPr/>
    </dgm:pt>
    <dgm:pt modelId="{3C96B401-CFA4-44AE-97D0-42F1A3D7F8A6}" type="pres">
      <dgm:prSet presAssocID="{7B8A38B7-2390-434B-A8C1-D580445D431F}" presName="rootComposite" presStyleCnt="0"/>
      <dgm:spPr/>
    </dgm:pt>
    <dgm:pt modelId="{963DB06F-031F-4A59-A347-0498C446CA6C}" type="pres">
      <dgm:prSet presAssocID="{7B8A38B7-2390-434B-A8C1-D580445D431F}" presName="rootText" presStyleLbl="node3" presStyleIdx="1" presStyleCnt="13" custScaleX="431820" custScaleY="134944" custLinFactNeighborX="-97460">
        <dgm:presLayoutVars>
          <dgm:chPref val="3"/>
        </dgm:presLayoutVars>
      </dgm:prSet>
      <dgm:spPr/>
      <dgm:t>
        <a:bodyPr/>
        <a:lstStyle/>
        <a:p>
          <a:endParaRPr lang="it-IT"/>
        </a:p>
      </dgm:t>
    </dgm:pt>
    <dgm:pt modelId="{93503924-0CE7-4306-8B42-E2F9E53A6C81}" type="pres">
      <dgm:prSet presAssocID="{7B8A38B7-2390-434B-A8C1-D580445D431F}" presName="rootConnector" presStyleLbl="node3" presStyleIdx="1" presStyleCnt="13"/>
      <dgm:spPr/>
      <dgm:t>
        <a:bodyPr/>
        <a:lstStyle/>
        <a:p>
          <a:endParaRPr lang="it-IT"/>
        </a:p>
      </dgm:t>
    </dgm:pt>
    <dgm:pt modelId="{6ACC72E0-FB79-4F20-87C3-D6D39002A385}" type="pres">
      <dgm:prSet presAssocID="{7B8A38B7-2390-434B-A8C1-D580445D431F}" presName="hierChild4" presStyleCnt="0"/>
      <dgm:spPr/>
    </dgm:pt>
    <dgm:pt modelId="{E5546B47-8B79-46FB-AD8F-E98CC4A587EE}" type="pres">
      <dgm:prSet presAssocID="{7B8A38B7-2390-434B-A8C1-D580445D431F}" presName="hierChild5" presStyleCnt="0"/>
      <dgm:spPr/>
    </dgm:pt>
    <dgm:pt modelId="{5E0DBD19-B2FF-497B-B0A7-4948F6F1DE23}" type="pres">
      <dgm:prSet presAssocID="{2B596703-A00F-4C29-A709-C1FEE138CF4B}" presName="Name37" presStyleLbl="parChTrans1D3" presStyleIdx="2" presStyleCnt="13"/>
      <dgm:spPr/>
      <dgm:t>
        <a:bodyPr/>
        <a:lstStyle/>
        <a:p>
          <a:endParaRPr lang="it-IT"/>
        </a:p>
      </dgm:t>
    </dgm:pt>
    <dgm:pt modelId="{93375A69-B436-4A13-96A9-E8A6B07B5506}" type="pres">
      <dgm:prSet presAssocID="{BCB7A981-AFC6-4D19-B14F-8470EF2F4955}" presName="hierRoot2" presStyleCnt="0">
        <dgm:presLayoutVars>
          <dgm:hierBranch val="init"/>
        </dgm:presLayoutVars>
      </dgm:prSet>
      <dgm:spPr/>
    </dgm:pt>
    <dgm:pt modelId="{1AD97381-0D97-4C5A-AD9C-676A35139258}" type="pres">
      <dgm:prSet presAssocID="{BCB7A981-AFC6-4D19-B14F-8470EF2F4955}" presName="rootComposite" presStyleCnt="0"/>
      <dgm:spPr/>
    </dgm:pt>
    <dgm:pt modelId="{A4393610-64C9-438D-92AF-403E678E52FD}" type="pres">
      <dgm:prSet presAssocID="{BCB7A981-AFC6-4D19-B14F-8470EF2F4955}" presName="rootText" presStyleLbl="node3" presStyleIdx="2" presStyleCnt="13" custScaleX="431820" custScaleY="125948" custLinFactNeighborX="-97460">
        <dgm:presLayoutVars>
          <dgm:chPref val="3"/>
        </dgm:presLayoutVars>
      </dgm:prSet>
      <dgm:spPr/>
      <dgm:t>
        <a:bodyPr/>
        <a:lstStyle/>
        <a:p>
          <a:endParaRPr lang="it-IT"/>
        </a:p>
      </dgm:t>
    </dgm:pt>
    <dgm:pt modelId="{C3348EAE-D4E0-4B91-8F81-EB950B171C7F}" type="pres">
      <dgm:prSet presAssocID="{BCB7A981-AFC6-4D19-B14F-8470EF2F4955}" presName="rootConnector" presStyleLbl="node3" presStyleIdx="2" presStyleCnt="13"/>
      <dgm:spPr/>
      <dgm:t>
        <a:bodyPr/>
        <a:lstStyle/>
        <a:p>
          <a:endParaRPr lang="it-IT"/>
        </a:p>
      </dgm:t>
    </dgm:pt>
    <dgm:pt modelId="{E26F95F9-5453-4D42-9E4A-CE39F5574BA2}" type="pres">
      <dgm:prSet presAssocID="{BCB7A981-AFC6-4D19-B14F-8470EF2F4955}" presName="hierChild4" presStyleCnt="0"/>
      <dgm:spPr/>
    </dgm:pt>
    <dgm:pt modelId="{D09E46D1-988D-441C-8C33-FCB4BD7F329A}" type="pres">
      <dgm:prSet presAssocID="{BCB7A981-AFC6-4D19-B14F-8470EF2F4955}" presName="hierChild5" presStyleCnt="0"/>
      <dgm:spPr/>
    </dgm:pt>
    <dgm:pt modelId="{97DF17E5-0E13-45E3-9BE5-9EB64B107E0D}" type="pres">
      <dgm:prSet presAssocID="{8DAF240E-6C16-4EFD-813D-44EC443F4DCB}" presName="Name37" presStyleLbl="parChTrans1D3" presStyleIdx="3" presStyleCnt="13"/>
      <dgm:spPr/>
      <dgm:t>
        <a:bodyPr/>
        <a:lstStyle/>
        <a:p>
          <a:endParaRPr lang="it-IT"/>
        </a:p>
      </dgm:t>
    </dgm:pt>
    <dgm:pt modelId="{DCECBCCA-7FB7-4490-A8EB-4099ED1F1C27}" type="pres">
      <dgm:prSet presAssocID="{3713C1F4-D3D4-4954-8EBB-4F164D4467B8}" presName="hierRoot2" presStyleCnt="0">
        <dgm:presLayoutVars>
          <dgm:hierBranch val="init"/>
        </dgm:presLayoutVars>
      </dgm:prSet>
      <dgm:spPr/>
    </dgm:pt>
    <dgm:pt modelId="{3543545C-A452-43D9-933A-3F87C34273F2}" type="pres">
      <dgm:prSet presAssocID="{3713C1F4-D3D4-4954-8EBB-4F164D4467B8}" presName="rootComposite" presStyleCnt="0"/>
      <dgm:spPr/>
    </dgm:pt>
    <dgm:pt modelId="{663F23AE-AB99-4A2D-B1C6-C4B1849896B4}" type="pres">
      <dgm:prSet presAssocID="{3713C1F4-D3D4-4954-8EBB-4F164D4467B8}" presName="rootText" presStyleLbl="node3" presStyleIdx="3" presStyleCnt="13" custScaleX="431820" custLinFactNeighborX="-97460">
        <dgm:presLayoutVars>
          <dgm:chPref val="3"/>
        </dgm:presLayoutVars>
      </dgm:prSet>
      <dgm:spPr/>
      <dgm:t>
        <a:bodyPr/>
        <a:lstStyle/>
        <a:p>
          <a:endParaRPr lang="it-IT"/>
        </a:p>
      </dgm:t>
    </dgm:pt>
    <dgm:pt modelId="{E3F2CE9D-AD7A-47F2-97AF-8E345AA7E740}" type="pres">
      <dgm:prSet presAssocID="{3713C1F4-D3D4-4954-8EBB-4F164D4467B8}" presName="rootConnector" presStyleLbl="node3" presStyleIdx="3" presStyleCnt="13"/>
      <dgm:spPr/>
      <dgm:t>
        <a:bodyPr/>
        <a:lstStyle/>
        <a:p>
          <a:endParaRPr lang="it-IT"/>
        </a:p>
      </dgm:t>
    </dgm:pt>
    <dgm:pt modelId="{5B64DF7A-D3A4-43E4-910C-110B66D747F7}" type="pres">
      <dgm:prSet presAssocID="{3713C1F4-D3D4-4954-8EBB-4F164D4467B8}" presName="hierChild4" presStyleCnt="0"/>
      <dgm:spPr/>
    </dgm:pt>
    <dgm:pt modelId="{DCAB5C63-C101-4B92-969E-6A3FBB480A95}" type="pres">
      <dgm:prSet presAssocID="{3713C1F4-D3D4-4954-8EBB-4F164D4467B8}" presName="hierChild5" presStyleCnt="0"/>
      <dgm:spPr/>
    </dgm:pt>
    <dgm:pt modelId="{381EC621-3A0A-4DBA-88B1-56E59D293BDF}" type="pres">
      <dgm:prSet presAssocID="{FB2E49A4-47FF-47A9-A9DE-8B250AEBF619}" presName="hierChild5" presStyleCnt="0"/>
      <dgm:spPr/>
    </dgm:pt>
    <dgm:pt modelId="{949BB069-4971-4F2B-BDE0-6A3422348A84}" type="pres">
      <dgm:prSet presAssocID="{DDD9A8BA-CC62-4CF3-90CB-9D1483AC3BBB}" presName="Name37" presStyleLbl="parChTrans1D2" presStyleIdx="1" presStyleCnt="2"/>
      <dgm:spPr/>
      <dgm:t>
        <a:bodyPr/>
        <a:lstStyle/>
        <a:p>
          <a:endParaRPr lang="it-IT"/>
        </a:p>
      </dgm:t>
    </dgm:pt>
    <dgm:pt modelId="{404235B1-7871-474E-B758-F78B0E09E5DC}" type="pres">
      <dgm:prSet presAssocID="{91C2E403-10F8-4A34-A308-BB9A56200418}" presName="hierRoot2" presStyleCnt="0">
        <dgm:presLayoutVars>
          <dgm:hierBranch val="init"/>
        </dgm:presLayoutVars>
      </dgm:prSet>
      <dgm:spPr/>
    </dgm:pt>
    <dgm:pt modelId="{546BBA24-92B0-456E-B6A5-0CD233F1CD32}" type="pres">
      <dgm:prSet presAssocID="{91C2E403-10F8-4A34-A308-BB9A56200418}" presName="rootComposite" presStyleCnt="0"/>
      <dgm:spPr/>
    </dgm:pt>
    <dgm:pt modelId="{EFF24FD9-33E5-48BE-84FE-CB2923223EC9}" type="pres">
      <dgm:prSet presAssocID="{91C2E403-10F8-4A34-A308-BB9A56200418}" presName="rootText" presStyleLbl="node2" presStyleIdx="1" presStyleCnt="2" custScaleX="269888" custLinFactNeighborX="74981">
        <dgm:presLayoutVars>
          <dgm:chPref val="3"/>
        </dgm:presLayoutVars>
      </dgm:prSet>
      <dgm:spPr/>
      <dgm:t>
        <a:bodyPr/>
        <a:lstStyle/>
        <a:p>
          <a:endParaRPr lang="it-IT"/>
        </a:p>
      </dgm:t>
    </dgm:pt>
    <dgm:pt modelId="{A7B88D47-CCA3-4059-BFF3-F1E7B1A22C57}" type="pres">
      <dgm:prSet presAssocID="{91C2E403-10F8-4A34-A308-BB9A56200418}" presName="rootConnector" presStyleLbl="node2" presStyleIdx="1" presStyleCnt="2"/>
      <dgm:spPr/>
      <dgm:t>
        <a:bodyPr/>
        <a:lstStyle/>
        <a:p>
          <a:endParaRPr lang="it-IT"/>
        </a:p>
      </dgm:t>
    </dgm:pt>
    <dgm:pt modelId="{CF61F2A7-4C63-40D7-9434-A33F0F4C457E}" type="pres">
      <dgm:prSet presAssocID="{91C2E403-10F8-4A34-A308-BB9A56200418}" presName="hierChild4" presStyleCnt="0"/>
      <dgm:spPr/>
    </dgm:pt>
    <dgm:pt modelId="{4B20ACC9-BC4A-450C-BFDD-EEBA41222091}" type="pres">
      <dgm:prSet presAssocID="{D542BE00-1C74-43E2-B69D-A23640DFEF42}" presName="Name37" presStyleLbl="parChTrans1D3" presStyleIdx="4" presStyleCnt="13"/>
      <dgm:spPr/>
      <dgm:t>
        <a:bodyPr/>
        <a:lstStyle/>
        <a:p>
          <a:endParaRPr lang="it-IT"/>
        </a:p>
      </dgm:t>
    </dgm:pt>
    <dgm:pt modelId="{DDFAE90B-DD3D-49B5-B326-91BA943EDF72}" type="pres">
      <dgm:prSet presAssocID="{5B8DB898-D4FE-4D35-B670-841CC4E0D822}" presName="hierRoot2" presStyleCnt="0">
        <dgm:presLayoutVars>
          <dgm:hierBranch val="init"/>
        </dgm:presLayoutVars>
      </dgm:prSet>
      <dgm:spPr/>
    </dgm:pt>
    <dgm:pt modelId="{753109EB-51A7-41CD-ACBA-D25462BFE888}" type="pres">
      <dgm:prSet presAssocID="{5B8DB898-D4FE-4D35-B670-841CC4E0D822}" presName="rootComposite" presStyleCnt="0"/>
      <dgm:spPr/>
    </dgm:pt>
    <dgm:pt modelId="{2DCAC2F5-B044-4FFF-9F12-2FC936AD6676}" type="pres">
      <dgm:prSet presAssocID="{5B8DB898-D4FE-4D35-B670-841CC4E0D822}" presName="rootText" presStyleLbl="node3" presStyleIdx="4" presStyleCnt="13" custScaleX="359850" custLinFactNeighborX="63736">
        <dgm:presLayoutVars>
          <dgm:chPref val="3"/>
        </dgm:presLayoutVars>
      </dgm:prSet>
      <dgm:spPr/>
      <dgm:t>
        <a:bodyPr/>
        <a:lstStyle/>
        <a:p>
          <a:endParaRPr lang="it-IT"/>
        </a:p>
      </dgm:t>
    </dgm:pt>
    <dgm:pt modelId="{C8B62A50-23C0-474D-B408-AF2F4ED0F971}" type="pres">
      <dgm:prSet presAssocID="{5B8DB898-D4FE-4D35-B670-841CC4E0D822}" presName="rootConnector" presStyleLbl="node3" presStyleIdx="4" presStyleCnt="13"/>
      <dgm:spPr/>
      <dgm:t>
        <a:bodyPr/>
        <a:lstStyle/>
        <a:p>
          <a:endParaRPr lang="it-IT"/>
        </a:p>
      </dgm:t>
    </dgm:pt>
    <dgm:pt modelId="{79E9A189-0094-4EFB-A96C-57109C616620}" type="pres">
      <dgm:prSet presAssocID="{5B8DB898-D4FE-4D35-B670-841CC4E0D822}" presName="hierChild4" presStyleCnt="0"/>
      <dgm:spPr/>
    </dgm:pt>
    <dgm:pt modelId="{CEB9A7F2-6321-452E-B28A-B911707A6CEA}" type="pres">
      <dgm:prSet presAssocID="{5B8DB898-D4FE-4D35-B670-841CC4E0D822}" presName="hierChild5" presStyleCnt="0"/>
      <dgm:spPr/>
    </dgm:pt>
    <dgm:pt modelId="{E1023F26-C759-4583-83CB-A7EB9687FCEE}" type="pres">
      <dgm:prSet presAssocID="{32ECF36A-1463-4C15-911B-23A7D04B5C2F}" presName="Name37" presStyleLbl="parChTrans1D3" presStyleIdx="5" presStyleCnt="13"/>
      <dgm:spPr/>
      <dgm:t>
        <a:bodyPr/>
        <a:lstStyle/>
        <a:p>
          <a:endParaRPr lang="it-IT"/>
        </a:p>
      </dgm:t>
    </dgm:pt>
    <dgm:pt modelId="{F998C017-EDD8-4A50-BF19-6557E007EA5D}" type="pres">
      <dgm:prSet presAssocID="{7B97C5EA-4723-4600-8AA6-46F61EF26F7D}" presName="hierRoot2" presStyleCnt="0">
        <dgm:presLayoutVars>
          <dgm:hierBranch val="init"/>
        </dgm:presLayoutVars>
      </dgm:prSet>
      <dgm:spPr/>
    </dgm:pt>
    <dgm:pt modelId="{5B6F412A-8393-46E5-B0CC-FB3674B12E18}" type="pres">
      <dgm:prSet presAssocID="{7B97C5EA-4723-4600-8AA6-46F61EF26F7D}" presName="rootComposite" presStyleCnt="0"/>
      <dgm:spPr/>
    </dgm:pt>
    <dgm:pt modelId="{2028E6A8-27DD-4C30-8A0C-A87044CE31D7}" type="pres">
      <dgm:prSet presAssocID="{7B97C5EA-4723-4600-8AA6-46F61EF26F7D}" presName="rootText" presStyleLbl="node3" presStyleIdx="5" presStyleCnt="13" custScaleX="359850" custLinFactNeighborX="63731">
        <dgm:presLayoutVars>
          <dgm:chPref val="3"/>
        </dgm:presLayoutVars>
      </dgm:prSet>
      <dgm:spPr/>
      <dgm:t>
        <a:bodyPr/>
        <a:lstStyle/>
        <a:p>
          <a:endParaRPr lang="it-IT"/>
        </a:p>
      </dgm:t>
    </dgm:pt>
    <dgm:pt modelId="{1C944831-0C4A-4B08-9497-F349C4794CE2}" type="pres">
      <dgm:prSet presAssocID="{7B97C5EA-4723-4600-8AA6-46F61EF26F7D}" presName="rootConnector" presStyleLbl="node3" presStyleIdx="5" presStyleCnt="13"/>
      <dgm:spPr/>
      <dgm:t>
        <a:bodyPr/>
        <a:lstStyle/>
        <a:p>
          <a:endParaRPr lang="it-IT"/>
        </a:p>
      </dgm:t>
    </dgm:pt>
    <dgm:pt modelId="{1A13E51A-94C9-43E7-ABB7-E53D084E30DE}" type="pres">
      <dgm:prSet presAssocID="{7B97C5EA-4723-4600-8AA6-46F61EF26F7D}" presName="hierChild4" presStyleCnt="0"/>
      <dgm:spPr/>
    </dgm:pt>
    <dgm:pt modelId="{917A8BC3-F78C-490C-8AFF-AB5B6D82118E}" type="pres">
      <dgm:prSet presAssocID="{7B97C5EA-4723-4600-8AA6-46F61EF26F7D}" presName="hierChild5" presStyleCnt="0"/>
      <dgm:spPr/>
    </dgm:pt>
    <dgm:pt modelId="{0A2B11A9-0B50-4DA9-9E2A-73911FDF99C1}" type="pres">
      <dgm:prSet presAssocID="{8A067193-3461-4587-865F-24472AA08188}" presName="Name37" presStyleLbl="parChTrans1D3" presStyleIdx="6" presStyleCnt="13"/>
      <dgm:spPr/>
      <dgm:t>
        <a:bodyPr/>
        <a:lstStyle/>
        <a:p>
          <a:endParaRPr lang="it-IT"/>
        </a:p>
      </dgm:t>
    </dgm:pt>
    <dgm:pt modelId="{2D3DEB6A-C9A8-4281-A715-18C5E0E660A8}" type="pres">
      <dgm:prSet presAssocID="{2F14CA0B-B564-4EAC-8E92-C2C3B83004FD}" presName="hierRoot2" presStyleCnt="0">
        <dgm:presLayoutVars>
          <dgm:hierBranch val="init"/>
        </dgm:presLayoutVars>
      </dgm:prSet>
      <dgm:spPr/>
    </dgm:pt>
    <dgm:pt modelId="{134CA036-F2A7-42A1-8FB0-DA91B6316A0C}" type="pres">
      <dgm:prSet presAssocID="{2F14CA0B-B564-4EAC-8E92-C2C3B83004FD}" presName="rootComposite" presStyleCnt="0"/>
      <dgm:spPr/>
    </dgm:pt>
    <dgm:pt modelId="{73161865-F69A-4544-879D-372BC4E7F4FC}" type="pres">
      <dgm:prSet presAssocID="{2F14CA0B-B564-4EAC-8E92-C2C3B83004FD}" presName="rootText" presStyleLbl="node3" presStyleIdx="6" presStyleCnt="13" custScaleX="359850" custLinFactNeighborX="63731">
        <dgm:presLayoutVars>
          <dgm:chPref val="3"/>
        </dgm:presLayoutVars>
      </dgm:prSet>
      <dgm:spPr/>
      <dgm:t>
        <a:bodyPr/>
        <a:lstStyle/>
        <a:p>
          <a:endParaRPr lang="it-IT"/>
        </a:p>
      </dgm:t>
    </dgm:pt>
    <dgm:pt modelId="{1025CC5E-13CF-4033-8ACD-5831AC65EE42}" type="pres">
      <dgm:prSet presAssocID="{2F14CA0B-B564-4EAC-8E92-C2C3B83004FD}" presName="rootConnector" presStyleLbl="node3" presStyleIdx="6" presStyleCnt="13"/>
      <dgm:spPr/>
      <dgm:t>
        <a:bodyPr/>
        <a:lstStyle/>
        <a:p>
          <a:endParaRPr lang="it-IT"/>
        </a:p>
      </dgm:t>
    </dgm:pt>
    <dgm:pt modelId="{3131105C-D7A0-4F8A-96EA-128B29524758}" type="pres">
      <dgm:prSet presAssocID="{2F14CA0B-B564-4EAC-8E92-C2C3B83004FD}" presName="hierChild4" presStyleCnt="0"/>
      <dgm:spPr/>
    </dgm:pt>
    <dgm:pt modelId="{EE0F2BD8-248F-497D-8E54-131B43B8331E}" type="pres">
      <dgm:prSet presAssocID="{2F14CA0B-B564-4EAC-8E92-C2C3B83004FD}" presName="hierChild5" presStyleCnt="0"/>
      <dgm:spPr/>
    </dgm:pt>
    <dgm:pt modelId="{0F3F976B-6FF2-4E85-88F6-C7E8D0C8291A}" type="pres">
      <dgm:prSet presAssocID="{7D68C2DC-3718-4998-A35F-13A04A058EB4}" presName="Name37" presStyleLbl="parChTrans1D3" presStyleIdx="7" presStyleCnt="13"/>
      <dgm:spPr/>
      <dgm:t>
        <a:bodyPr/>
        <a:lstStyle/>
        <a:p>
          <a:endParaRPr lang="it-IT"/>
        </a:p>
      </dgm:t>
    </dgm:pt>
    <dgm:pt modelId="{DDEEED4F-545D-4A01-BBA9-FC2754FAC079}" type="pres">
      <dgm:prSet presAssocID="{9303AE1C-9490-4DF5-88D3-D0F08D2CD39C}" presName="hierRoot2" presStyleCnt="0">
        <dgm:presLayoutVars>
          <dgm:hierBranch val="init"/>
        </dgm:presLayoutVars>
      </dgm:prSet>
      <dgm:spPr/>
    </dgm:pt>
    <dgm:pt modelId="{AE88F4C2-8C3A-429E-95A1-8CC41C083F01}" type="pres">
      <dgm:prSet presAssocID="{9303AE1C-9490-4DF5-88D3-D0F08D2CD39C}" presName="rootComposite" presStyleCnt="0"/>
      <dgm:spPr/>
    </dgm:pt>
    <dgm:pt modelId="{ED173832-F4A9-400F-A52E-5293A394C5EA}" type="pres">
      <dgm:prSet presAssocID="{9303AE1C-9490-4DF5-88D3-D0F08D2CD39C}" presName="rootText" presStyleLbl="node3" presStyleIdx="7" presStyleCnt="13" custScaleX="359850" custLinFactNeighborX="63731">
        <dgm:presLayoutVars>
          <dgm:chPref val="3"/>
        </dgm:presLayoutVars>
      </dgm:prSet>
      <dgm:spPr/>
      <dgm:t>
        <a:bodyPr/>
        <a:lstStyle/>
        <a:p>
          <a:endParaRPr lang="it-IT"/>
        </a:p>
      </dgm:t>
    </dgm:pt>
    <dgm:pt modelId="{89968C0B-E325-44C2-98A9-1BAC34EEC1FB}" type="pres">
      <dgm:prSet presAssocID="{9303AE1C-9490-4DF5-88D3-D0F08D2CD39C}" presName="rootConnector" presStyleLbl="node3" presStyleIdx="7" presStyleCnt="13"/>
      <dgm:spPr/>
      <dgm:t>
        <a:bodyPr/>
        <a:lstStyle/>
        <a:p>
          <a:endParaRPr lang="it-IT"/>
        </a:p>
      </dgm:t>
    </dgm:pt>
    <dgm:pt modelId="{6395398D-AAE2-432C-9375-2356EFB1A47D}" type="pres">
      <dgm:prSet presAssocID="{9303AE1C-9490-4DF5-88D3-D0F08D2CD39C}" presName="hierChild4" presStyleCnt="0"/>
      <dgm:spPr/>
    </dgm:pt>
    <dgm:pt modelId="{28C62837-8CFA-4426-821A-63471FDEC79C}" type="pres">
      <dgm:prSet presAssocID="{9303AE1C-9490-4DF5-88D3-D0F08D2CD39C}" presName="hierChild5" presStyleCnt="0"/>
      <dgm:spPr/>
    </dgm:pt>
    <dgm:pt modelId="{220CB945-4633-45DD-B7C3-13F1DEC83DEE}" type="pres">
      <dgm:prSet presAssocID="{37D8C599-BEE0-4DC4-9D89-78D82794ADED}" presName="Name37" presStyleLbl="parChTrans1D3" presStyleIdx="8" presStyleCnt="13"/>
      <dgm:spPr/>
      <dgm:t>
        <a:bodyPr/>
        <a:lstStyle/>
        <a:p>
          <a:endParaRPr lang="it-IT"/>
        </a:p>
      </dgm:t>
    </dgm:pt>
    <dgm:pt modelId="{7CF8C075-AA45-4E53-800E-1FACCE0E65E0}" type="pres">
      <dgm:prSet presAssocID="{2E2D09E9-5967-46BB-BF8C-23FEBF5C5ED9}" presName="hierRoot2" presStyleCnt="0">
        <dgm:presLayoutVars>
          <dgm:hierBranch val="init"/>
        </dgm:presLayoutVars>
      </dgm:prSet>
      <dgm:spPr/>
    </dgm:pt>
    <dgm:pt modelId="{BDE26BE9-66D7-44B3-9D15-6AAE05EB8932}" type="pres">
      <dgm:prSet presAssocID="{2E2D09E9-5967-46BB-BF8C-23FEBF5C5ED9}" presName="rootComposite" presStyleCnt="0"/>
      <dgm:spPr/>
    </dgm:pt>
    <dgm:pt modelId="{099C6463-7FC9-40D5-81E7-6F4898EC36CA}" type="pres">
      <dgm:prSet presAssocID="{2E2D09E9-5967-46BB-BF8C-23FEBF5C5ED9}" presName="rootText" presStyleLbl="node3" presStyleIdx="8" presStyleCnt="13" custScaleX="359850" custLinFactNeighborX="63731">
        <dgm:presLayoutVars>
          <dgm:chPref val="3"/>
        </dgm:presLayoutVars>
      </dgm:prSet>
      <dgm:spPr/>
      <dgm:t>
        <a:bodyPr/>
        <a:lstStyle/>
        <a:p>
          <a:endParaRPr lang="it-IT"/>
        </a:p>
      </dgm:t>
    </dgm:pt>
    <dgm:pt modelId="{F8C99283-A2C8-4EA2-866C-37098119CE7C}" type="pres">
      <dgm:prSet presAssocID="{2E2D09E9-5967-46BB-BF8C-23FEBF5C5ED9}" presName="rootConnector" presStyleLbl="node3" presStyleIdx="8" presStyleCnt="13"/>
      <dgm:spPr/>
      <dgm:t>
        <a:bodyPr/>
        <a:lstStyle/>
        <a:p>
          <a:endParaRPr lang="it-IT"/>
        </a:p>
      </dgm:t>
    </dgm:pt>
    <dgm:pt modelId="{995C6BDF-9A90-46BD-92F3-C89029834377}" type="pres">
      <dgm:prSet presAssocID="{2E2D09E9-5967-46BB-BF8C-23FEBF5C5ED9}" presName="hierChild4" presStyleCnt="0"/>
      <dgm:spPr/>
    </dgm:pt>
    <dgm:pt modelId="{14CE01CE-627F-45A6-98D5-E49C32AD3DB1}" type="pres">
      <dgm:prSet presAssocID="{2E2D09E9-5967-46BB-BF8C-23FEBF5C5ED9}" presName="hierChild5" presStyleCnt="0"/>
      <dgm:spPr/>
    </dgm:pt>
    <dgm:pt modelId="{8451AAE1-853A-41F2-9A16-26711FF78763}" type="pres">
      <dgm:prSet presAssocID="{B9FE3858-62CD-4D10-B337-3DEDAFDDA158}" presName="Name37" presStyleLbl="parChTrans1D3" presStyleIdx="9" presStyleCnt="13"/>
      <dgm:spPr/>
      <dgm:t>
        <a:bodyPr/>
        <a:lstStyle/>
        <a:p>
          <a:endParaRPr lang="it-IT"/>
        </a:p>
      </dgm:t>
    </dgm:pt>
    <dgm:pt modelId="{B3553AAB-BB18-401B-A311-B88404A1DA70}" type="pres">
      <dgm:prSet presAssocID="{C40C2917-BBFC-4036-81BE-15E44890755A}" presName="hierRoot2" presStyleCnt="0">
        <dgm:presLayoutVars>
          <dgm:hierBranch val="init"/>
        </dgm:presLayoutVars>
      </dgm:prSet>
      <dgm:spPr/>
    </dgm:pt>
    <dgm:pt modelId="{F12AB0CD-CC45-4DE6-8B5A-43C66F938252}" type="pres">
      <dgm:prSet presAssocID="{C40C2917-BBFC-4036-81BE-15E44890755A}" presName="rootComposite" presStyleCnt="0"/>
      <dgm:spPr/>
    </dgm:pt>
    <dgm:pt modelId="{5F1C3A7D-C9A9-45DE-B464-A5891AAB82A0}" type="pres">
      <dgm:prSet presAssocID="{C40C2917-BBFC-4036-81BE-15E44890755A}" presName="rootText" presStyleLbl="node3" presStyleIdx="9" presStyleCnt="13" custScaleX="359850" custLinFactNeighborX="63731">
        <dgm:presLayoutVars>
          <dgm:chPref val="3"/>
        </dgm:presLayoutVars>
      </dgm:prSet>
      <dgm:spPr/>
      <dgm:t>
        <a:bodyPr/>
        <a:lstStyle/>
        <a:p>
          <a:endParaRPr lang="it-IT"/>
        </a:p>
      </dgm:t>
    </dgm:pt>
    <dgm:pt modelId="{FE7E4586-9F33-4232-84DD-67391C1B5C8D}" type="pres">
      <dgm:prSet presAssocID="{C40C2917-BBFC-4036-81BE-15E44890755A}" presName="rootConnector" presStyleLbl="node3" presStyleIdx="9" presStyleCnt="13"/>
      <dgm:spPr/>
      <dgm:t>
        <a:bodyPr/>
        <a:lstStyle/>
        <a:p>
          <a:endParaRPr lang="it-IT"/>
        </a:p>
      </dgm:t>
    </dgm:pt>
    <dgm:pt modelId="{6AD4C6D8-20A6-42B9-8215-F28EDB5A33A5}" type="pres">
      <dgm:prSet presAssocID="{C40C2917-BBFC-4036-81BE-15E44890755A}" presName="hierChild4" presStyleCnt="0"/>
      <dgm:spPr/>
    </dgm:pt>
    <dgm:pt modelId="{BFE20D40-AC0A-4CA0-88EB-E1A362DB63A5}" type="pres">
      <dgm:prSet presAssocID="{C40C2917-BBFC-4036-81BE-15E44890755A}" presName="hierChild5" presStyleCnt="0"/>
      <dgm:spPr/>
    </dgm:pt>
    <dgm:pt modelId="{8C88E81D-986F-4A87-9A69-621A4BE1BB18}" type="pres">
      <dgm:prSet presAssocID="{AB418341-E5EF-4B3A-A0F9-928F202DABAC}" presName="Name37" presStyleLbl="parChTrans1D3" presStyleIdx="10" presStyleCnt="13"/>
      <dgm:spPr/>
      <dgm:t>
        <a:bodyPr/>
        <a:lstStyle/>
        <a:p>
          <a:endParaRPr lang="it-IT"/>
        </a:p>
      </dgm:t>
    </dgm:pt>
    <dgm:pt modelId="{078FB3D3-784B-4862-9721-B6A2497D4695}" type="pres">
      <dgm:prSet presAssocID="{C887164C-363C-422B-9117-D2ACBE59AD49}" presName="hierRoot2" presStyleCnt="0">
        <dgm:presLayoutVars>
          <dgm:hierBranch val="init"/>
        </dgm:presLayoutVars>
      </dgm:prSet>
      <dgm:spPr/>
    </dgm:pt>
    <dgm:pt modelId="{74405B00-FED5-4BCC-A5DF-8BAB4749D07A}" type="pres">
      <dgm:prSet presAssocID="{C887164C-363C-422B-9117-D2ACBE59AD49}" presName="rootComposite" presStyleCnt="0"/>
      <dgm:spPr/>
    </dgm:pt>
    <dgm:pt modelId="{71BD63FE-E755-4176-AD9B-96CCB83D3576}" type="pres">
      <dgm:prSet presAssocID="{C887164C-363C-422B-9117-D2ACBE59AD49}" presName="rootText" presStyleLbl="node3" presStyleIdx="10" presStyleCnt="13" custScaleX="359850" custScaleY="144148" custLinFactNeighborX="63731">
        <dgm:presLayoutVars>
          <dgm:chPref val="3"/>
        </dgm:presLayoutVars>
      </dgm:prSet>
      <dgm:spPr/>
      <dgm:t>
        <a:bodyPr/>
        <a:lstStyle/>
        <a:p>
          <a:endParaRPr lang="it-IT"/>
        </a:p>
      </dgm:t>
    </dgm:pt>
    <dgm:pt modelId="{6F532E4D-BAE3-4A15-9EBD-EB9237130253}" type="pres">
      <dgm:prSet presAssocID="{C887164C-363C-422B-9117-D2ACBE59AD49}" presName="rootConnector" presStyleLbl="node3" presStyleIdx="10" presStyleCnt="13"/>
      <dgm:spPr/>
      <dgm:t>
        <a:bodyPr/>
        <a:lstStyle/>
        <a:p>
          <a:endParaRPr lang="it-IT"/>
        </a:p>
      </dgm:t>
    </dgm:pt>
    <dgm:pt modelId="{A9FFADE7-B2E2-48D3-81BF-F64F70F12C6F}" type="pres">
      <dgm:prSet presAssocID="{C887164C-363C-422B-9117-D2ACBE59AD49}" presName="hierChild4" presStyleCnt="0"/>
      <dgm:spPr/>
    </dgm:pt>
    <dgm:pt modelId="{38D3381D-CB05-4537-BAED-866DC0C11388}" type="pres">
      <dgm:prSet presAssocID="{C887164C-363C-422B-9117-D2ACBE59AD49}" presName="hierChild5" presStyleCnt="0"/>
      <dgm:spPr/>
    </dgm:pt>
    <dgm:pt modelId="{1BA50E32-F88A-4680-BF7E-E8AB7A1147AC}" type="pres">
      <dgm:prSet presAssocID="{D8F491A3-B7C3-4231-8289-C0E9373E51A8}" presName="Name37" presStyleLbl="parChTrans1D3" presStyleIdx="11" presStyleCnt="13"/>
      <dgm:spPr/>
      <dgm:t>
        <a:bodyPr/>
        <a:lstStyle/>
        <a:p>
          <a:endParaRPr lang="it-IT"/>
        </a:p>
      </dgm:t>
    </dgm:pt>
    <dgm:pt modelId="{D0BB01C3-68F3-435D-B7D8-AF549297001D}" type="pres">
      <dgm:prSet presAssocID="{670B7880-E323-48CA-A65E-B8834AC71950}" presName="hierRoot2" presStyleCnt="0">
        <dgm:presLayoutVars>
          <dgm:hierBranch val="init"/>
        </dgm:presLayoutVars>
      </dgm:prSet>
      <dgm:spPr/>
    </dgm:pt>
    <dgm:pt modelId="{E58FAF18-39C6-4FFA-89CD-2B4469E918E3}" type="pres">
      <dgm:prSet presAssocID="{670B7880-E323-48CA-A65E-B8834AC71950}" presName="rootComposite" presStyleCnt="0"/>
      <dgm:spPr/>
    </dgm:pt>
    <dgm:pt modelId="{F4BA5E75-F8A8-4F25-8CA5-1F7677D9648F}" type="pres">
      <dgm:prSet presAssocID="{670B7880-E323-48CA-A65E-B8834AC71950}" presName="rootText" presStyleLbl="node3" presStyleIdx="11" presStyleCnt="13" custScaleX="359850" custLinFactNeighborX="63731">
        <dgm:presLayoutVars>
          <dgm:chPref val="3"/>
        </dgm:presLayoutVars>
      </dgm:prSet>
      <dgm:spPr/>
      <dgm:t>
        <a:bodyPr/>
        <a:lstStyle/>
        <a:p>
          <a:endParaRPr lang="it-IT"/>
        </a:p>
      </dgm:t>
    </dgm:pt>
    <dgm:pt modelId="{921CBC95-D9EC-40D9-800B-2FEBBEDB45FA}" type="pres">
      <dgm:prSet presAssocID="{670B7880-E323-48CA-A65E-B8834AC71950}" presName="rootConnector" presStyleLbl="node3" presStyleIdx="11" presStyleCnt="13"/>
      <dgm:spPr/>
      <dgm:t>
        <a:bodyPr/>
        <a:lstStyle/>
        <a:p>
          <a:endParaRPr lang="it-IT"/>
        </a:p>
      </dgm:t>
    </dgm:pt>
    <dgm:pt modelId="{4B4682AD-0C2F-4A5C-BC21-CD121420C5C6}" type="pres">
      <dgm:prSet presAssocID="{670B7880-E323-48CA-A65E-B8834AC71950}" presName="hierChild4" presStyleCnt="0"/>
      <dgm:spPr/>
    </dgm:pt>
    <dgm:pt modelId="{45570898-7B97-4D0E-BC3D-412C04252DAC}" type="pres">
      <dgm:prSet presAssocID="{670B7880-E323-48CA-A65E-B8834AC71950}" presName="hierChild5" presStyleCnt="0"/>
      <dgm:spPr/>
    </dgm:pt>
    <dgm:pt modelId="{1BB4C5FD-2AE6-474D-AA4A-333D21E38F7C}" type="pres">
      <dgm:prSet presAssocID="{906800DD-CCF7-4825-9A3F-1FE40B82B614}" presName="Name37" presStyleLbl="parChTrans1D3" presStyleIdx="12" presStyleCnt="13"/>
      <dgm:spPr/>
      <dgm:t>
        <a:bodyPr/>
        <a:lstStyle/>
        <a:p>
          <a:endParaRPr lang="it-IT"/>
        </a:p>
      </dgm:t>
    </dgm:pt>
    <dgm:pt modelId="{15A90FFA-B2F5-494C-9F1D-7B13AD795DF3}" type="pres">
      <dgm:prSet presAssocID="{50592B39-CED3-4096-B8A1-9AA349A96013}" presName="hierRoot2" presStyleCnt="0">
        <dgm:presLayoutVars>
          <dgm:hierBranch val="init"/>
        </dgm:presLayoutVars>
      </dgm:prSet>
      <dgm:spPr/>
    </dgm:pt>
    <dgm:pt modelId="{58A1C29D-A8B3-4146-AA01-436951AB0386}" type="pres">
      <dgm:prSet presAssocID="{50592B39-CED3-4096-B8A1-9AA349A96013}" presName="rootComposite" presStyleCnt="0"/>
      <dgm:spPr/>
    </dgm:pt>
    <dgm:pt modelId="{8811071B-A7F3-4869-B54A-85560BE794CC}" type="pres">
      <dgm:prSet presAssocID="{50592B39-CED3-4096-B8A1-9AA349A96013}" presName="rootText" presStyleLbl="node3" presStyleIdx="12" presStyleCnt="13" custScaleX="359850" custLinFactNeighborX="63731">
        <dgm:presLayoutVars>
          <dgm:chPref val="3"/>
        </dgm:presLayoutVars>
      </dgm:prSet>
      <dgm:spPr/>
      <dgm:t>
        <a:bodyPr/>
        <a:lstStyle/>
        <a:p>
          <a:endParaRPr lang="it-IT"/>
        </a:p>
      </dgm:t>
    </dgm:pt>
    <dgm:pt modelId="{7CB747CC-A523-498F-8633-ACFC68B889EC}" type="pres">
      <dgm:prSet presAssocID="{50592B39-CED3-4096-B8A1-9AA349A96013}" presName="rootConnector" presStyleLbl="node3" presStyleIdx="12" presStyleCnt="13"/>
      <dgm:spPr/>
      <dgm:t>
        <a:bodyPr/>
        <a:lstStyle/>
        <a:p>
          <a:endParaRPr lang="it-IT"/>
        </a:p>
      </dgm:t>
    </dgm:pt>
    <dgm:pt modelId="{B30809EA-42A9-4583-9A94-F2FF982F084C}" type="pres">
      <dgm:prSet presAssocID="{50592B39-CED3-4096-B8A1-9AA349A96013}" presName="hierChild4" presStyleCnt="0"/>
      <dgm:spPr/>
    </dgm:pt>
    <dgm:pt modelId="{48B6AD89-DE33-4B02-A53F-730047C35D6E}" type="pres">
      <dgm:prSet presAssocID="{50592B39-CED3-4096-B8A1-9AA349A96013}" presName="hierChild5" presStyleCnt="0"/>
      <dgm:spPr/>
    </dgm:pt>
    <dgm:pt modelId="{97998717-C303-4EF8-BF9B-25E889AAA9DE}" type="pres">
      <dgm:prSet presAssocID="{91C2E403-10F8-4A34-A308-BB9A56200418}" presName="hierChild5" presStyleCnt="0"/>
      <dgm:spPr/>
    </dgm:pt>
    <dgm:pt modelId="{CF45C7BC-EC1A-41A6-9AA0-A964297A9DF9}" type="pres">
      <dgm:prSet presAssocID="{E9C0B28B-DB74-40BA-B054-217F878DE1CB}" presName="hierChild3" presStyleCnt="0"/>
      <dgm:spPr/>
    </dgm:pt>
  </dgm:ptLst>
  <dgm:cxnLst>
    <dgm:cxn modelId="{03F6E9A7-5B9E-49E0-8D35-C879B6690213}" type="presOf" srcId="{C40C2917-BBFC-4036-81BE-15E44890755A}" destId="{5F1C3A7D-C9A9-45DE-B464-A5891AAB82A0}" srcOrd="0" destOrd="0" presId="urn:microsoft.com/office/officeart/2005/8/layout/orgChart1"/>
    <dgm:cxn modelId="{576F2FA3-6DB6-4F4E-BAED-A5FC2D2D7E81}" type="presOf" srcId="{2F14CA0B-B564-4EAC-8E92-C2C3B83004FD}" destId="{1025CC5E-13CF-4033-8ACD-5831AC65EE42}" srcOrd="1" destOrd="0" presId="urn:microsoft.com/office/officeart/2005/8/layout/orgChart1"/>
    <dgm:cxn modelId="{E907B495-FD42-4A36-8318-8A0E24682E62}" type="presOf" srcId="{BCB7A981-AFC6-4D19-B14F-8470EF2F4955}" destId="{C3348EAE-D4E0-4B91-8F81-EB950B171C7F}" srcOrd="1" destOrd="0" presId="urn:microsoft.com/office/officeart/2005/8/layout/orgChart1"/>
    <dgm:cxn modelId="{9423DA3E-2D0F-47EF-BBC2-78D221B0A5D0}" srcId="{91C2E403-10F8-4A34-A308-BB9A56200418}" destId="{2F14CA0B-B564-4EAC-8E92-C2C3B83004FD}" srcOrd="2" destOrd="0" parTransId="{8A067193-3461-4587-865F-24472AA08188}" sibTransId="{D8F5CAC8-1684-4717-A022-E992565101B4}"/>
    <dgm:cxn modelId="{4266EE8D-1DA4-405A-A625-21FBC9CB6AB2}" type="presOf" srcId="{C887164C-363C-422B-9117-D2ACBE59AD49}" destId="{71BD63FE-E755-4176-AD9B-96CCB83D3576}" srcOrd="0" destOrd="0" presId="urn:microsoft.com/office/officeart/2005/8/layout/orgChart1"/>
    <dgm:cxn modelId="{96414F09-D0F6-4A0F-A80E-D3438CA7EA1B}" srcId="{91C2E403-10F8-4A34-A308-BB9A56200418}" destId="{C40C2917-BBFC-4036-81BE-15E44890755A}" srcOrd="5" destOrd="0" parTransId="{B9FE3858-62CD-4D10-B337-3DEDAFDDA158}" sibTransId="{8E3065ED-1026-48A3-9EE3-1BC02CDCAA01}"/>
    <dgm:cxn modelId="{DD50A8B2-5BD8-460E-BF19-131069B920A5}" srcId="{FB2E49A4-47FF-47A9-A9DE-8B250AEBF619}" destId="{BCB7A981-AFC6-4D19-B14F-8470EF2F4955}" srcOrd="2" destOrd="0" parTransId="{2B596703-A00F-4C29-A709-C1FEE138CF4B}" sibTransId="{5D3A32C6-3618-495D-80E2-60DBDAB73DC0}"/>
    <dgm:cxn modelId="{C647A141-0971-463B-B2D4-63AF234C19E4}" srcId="{91C2E403-10F8-4A34-A308-BB9A56200418}" destId="{5B8DB898-D4FE-4D35-B670-841CC4E0D822}" srcOrd="0" destOrd="0" parTransId="{D542BE00-1C74-43E2-B69D-A23640DFEF42}" sibTransId="{5E8EADDE-2D49-4BDF-A2A1-0F1865B4958D}"/>
    <dgm:cxn modelId="{074BAA7D-3198-43DA-8F0A-82ED15CE128C}" type="presOf" srcId="{91C2E403-10F8-4A34-A308-BB9A56200418}" destId="{EFF24FD9-33E5-48BE-84FE-CB2923223EC9}" srcOrd="0" destOrd="0" presId="urn:microsoft.com/office/officeart/2005/8/layout/orgChart1"/>
    <dgm:cxn modelId="{CB4F03C1-EF71-4C3F-9AD8-A9B7B77964FE}" type="presOf" srcId="{DD8CC07B-5C88-427D-9A8C-6A6F1B5B86F7}" destId="{F4A96868-CB43-4C5F-8795-FE51A9F55371}" srcOrd="0" destOrd="0" presId="urn:microsoft.com/office/officeart/2005/8/layout/orgChart1"/>
    <dgm:cxn modelId="{7D1F1491-45EB-4FF6-BC60-1D1ACAF89EE5}" type="presOf" srcId="{5B8DB898-D4FE-4D35-B670-841CC4E0D822}" destId="{2DCAC2F5-B044-4FFF-9F12-2FC936AD6676}" srcOrd="0" destOrd="0" presId="urn:microsoft.com/office/officeart/2005/8/layout/orgChart1"/>
    <dgm:cxn modelId="{08655884-0600-4865-877D-EF767B0B3795}" type="presOf" srcId="{FB2E49A4-47FF-47A9-A9DE-8B250AEBF619}" destId="{07C33791-7004-4CDB-914A-1EA199F8FE35}" srcOrd="1" destOrd="0" presId="urn:microsoft.com/office/officeart/2005/8/layout/orgChart1"/>
    <dgm:cxn modelId="{13FB1389-3981-422D-A777-F1F958CC15D0}" type="presOf" srcId="{906800DD-CCF7-4825-9A3F-1FE40B82B614}" destId="{1BB4C5FD-2AE6-474D-AA4A-333D21E38F7C}" srcOrd="0" destOrd="0" presId="urn:microsoft.com/office/officeart/2005/8/layout/orgChart1"/>
    <dgm:cxn modelId="{2786F9CF-6F8E-4563-9DD0-6B822D1048AB}" type="presOf" srcId="{2F14CA0B-B564-4EAC-8E92-C2C3B83004FD}" destId="{73161865-F69A-4544-879D-372BC4E7F4FC}" srcOrd="0" destOrd="0" presId="urn:microsoft.com/office/officeart/2005/8/layout/orgChart1"/>
    <dgm:cxn modelId="{F4C5D632-5DDB-4575-AEC0-53D57E82D806}" type="presOf" srcId="{D8F491A3-B7C3-4231-8289-C0E9373E51A8}" destId="{1BA50E32-F88A-4680-BF7E-E8AB7A1147AC}" srcOrd="0" destOrd="0" presId="urn:microsoft.com/office/officeart/2005/8/layout/orgChart1"/>
    <dgm:cxn modelId="{9DADB4A4-1FA4-4CDA-9075-8C9095937F4A}" type="presOf" srcId="{E9C0B28B-DB74-40BA-B054-217F878DE1CB}" destId="{EC8DB216-3207-40B7-A1AD-E66B1AA08BDC}" srcOrd="0" destOrd="0" presId="urn:microsoft.com/office/officeart/2005/8/layout/orgChart1"/>
    <dgm:cxn modelId="{353A6A21-E696-497C-99C7-2730BBAF32D9}" type="presOf" srcId="{9303AE1C-9490-4DF5-88D3-D0F08D2CD39C}" destId="{ED173832-F4A9-400F-A52E-5293A394C5EA}" srcOrd="0" destOrd="0" presId="urn:microsoft.com/office/officeart/2005/8/layout/orgChart1"/>
    <dgm:cxn modelId="{7AAB9A9F-45AD-4FF8-8F1C-F2627B373834}" type="presOf" srcId="{9720255B-4000-44FE-9ACC-01AE646FCB0C}" destId="{CCC35B2C-F4F3-427B-87AD-483CDD59DE6E}" srcOrd="0" destOrd="0" presId="urn:microsoft.com/office/officeart/2005/8/layout/orgChart1"/>
    <dgm:cxn modelId="{F0D2B8BD-14AC-4012-9200-0BF486CE6D70}" srcId="{FB2E49A4-47FF-47A9-A9DE-8B250AEBF619}" destId="{3713C1F4-D3D4-4954-8EBB-4F164D4467B8}" srcOrd="3" destOrd="0" parTransId="{8DAF240E-6C16-4EFD-813D-44EC443F4DCB}" sibTransId="{47E4F529-2126-4E88-995C-9C177D1BA1AF}"/>
    <dgm:cxn modelId="{56A6C6FC-FB7E-4FD4-B139-4105F271A984}" type="presOf" srcId="{AB418341-E5EF-4B3A-A0F9-928F202DABAC}" destId="{8C88E81D-986F-4A87-9A69-621A4BE1BB18}" srcOrd="0" destOrd="0" presId="urn:microsoft.com/office/officeart/2005/8/layout/orgChart1"/>
    <dgm:cxn modelId="{2C1B0BDF-6E43-4E72-8C81-9DD93ADE2269}" type="presOf" srcId="{E9C0B28B-DB74-40BA-B054-217F878DE1CB}" destId="{2508826E-A78C-496D-BE8B-C6B01904A80D}" srcOrd="1" destOrd="0" presId="urn:microsoft.com/office/officeart/2005/8/layout/orgChart1"/>
    <dgm:cxn modelId="{4FEC887A-6A45-48BC-8D3B-B350C7C23EC4}" srcId="{91C2E403-10F8-4A34-A308-BB9A56200418}" destId="{7B97C5EA-4723-4600-8AA6-46F61EF26F7D}" srcOrd="1" destOrd="0" parTransId="{32ECF36A-1463-4C15-911B-23A7D04B5C2F}" sibTransId="{ADC83DA0-0284-4A43-8758-5291689316A7}"/>
    <dgm:cxn modelId="{010B0B9F-FB83-4FE3-9FB5-C47119081B48}" type="presOf" srcId="{8A067193-3461-4587-865F-24472AA08188}" destId="{0A2B11A9-0B50-4DA9-9E2A-73911FDF99C1}" srcOrd="0" destOrd="0" presId="urn:microsoft.com/office/officeart/2005/8/layout/orgChart1"/>
    <dgm:cxn modelId="{296BFB44-FFD9-46EE-9E0E-B93E0FB4252D}" type="presOf" srcId="{9303AE1C-9490-4DF5-88D3-D0F08D2CD39C}" destId="{89968C0B-E325-44C2-98A9-1BAC34EEC1FB}" srcOrd="1" destOrd="0" presId="urn:microsoft.com/office/officeart/2005/8/layout/orgChart1"/>
    <dgm:cxn modelId="{1EE2C244-3E00-4C75-B679-1D3A8788B3AC}" srcId="{91C2E403-10F8-4A34-A308-BB9A56200418}" destId="{2E2D09E9-5967-46BB-BF8C-23FEBF5C5ED9}" srcOrd="4" destOrd="0" parTransId="{37D8C599-BEE0-4DC4-9D89-78D82794ADED}" sibTransId="{D5937257-ED18-42D5-8B41-7A55736FA2BF}"/>
    <dgm:cxn modelId="{13ABB8EA-19DE-4B98-8132-C7D80E5FD2F2}" type="presOf" srcId="{D542BE00-1C74-43E2-B69D-A23640DFEF42}" destId="{4B20ACC9-BC4A-450C-BFDD-EEBA41222091}" srcOrd="0" destOrd="0" presId="urn:microsoft.com/office/officeart/2005/8/layout/orgChart1"/>
    <dgm:cxn modelId="{E39A26DC-E1B3-4E97-ADA4-093CBFCEA49A}" srcId="{E6D3D5A9-3C0D-4A8E-8A77-793DF2DD99DF}" destId="{E9C0B28B-DB74-40BA-B054-217F878DE1CB}" srcOrd="0" destOrd="0" parTransId="{4D7A3D51-3FA2-4E66-BCE3-EA8EC02B86F1}" sibTransId="{BACCE475-64D7-4F25-9775-E4E788851F7B}"/>
    <dgm:cxn modelId="{491E7EE0-87EB-49B1-A47A-980B019A9E73}" srcId="{91C2E403-10F8-4A34-A308-BB9A56200418}" destId="{50592B39-CED3-4096-B8A1-9AA349A96013}" srcOrd="8" destOrd="0" parTransId="{906800DD-CCF7-4825-9A3F-1FE40B82B614}" sibTransId="{D9423457-84A3-418E-A500-99CDD0CC0571}"/>
    <dgm:cxn modelId="{B6D1D634-95C7-4E1A-9B45-024BF1CD74E8}" type="presOf" srcId="{37D8C599-BEE0-4DC4-9D89-78D82794ADED}" destId="{220CB945-4633-45DD-B7C3-13F1DEC83DEE}" srcOrd="0" destOrd="0" presId="urn:microsoft.com/office/officeart/2005/8/layout/orgChart1"/>
    <dgm:cxn modelId="{4B4D3B20-9F70-4E32-9DDF-784BD5C78633}" srcId="{E9C0B28B-DB74-40BA-B054-217F878DE1CB}" destId="{91C2E403-10F8-4A34-A308-BB9A56200418}" srcOrd="1" destOrd="0" parTransId="{DDD9A8BA-CC62-4CF3-90CB-9D1483AC3BBB}" sibTransId="{449DA05A-4873-4FEF-ADBF-04EC10DDA52B}"/>
    <dgm:cxn modelId="{6417A9B1-CB65-4176-A274-2D5098EDD8BD}" type="presOf" srcId="{8DAF240E-6C16-4EFD-813D-44EC443F4DCB}" destId="{97DF17E5-0E13-45E3-9BE5-9EB64B107E0D}" srcOrd="0" destOrd="0" presId="urn:microsoft.com/office/officeart/2005/8/layout/orgChart1"/>
    <dgm:cxn modelId="{351F1D96-F472-4270-B756-1FB18DBC21AA}" type="presOf" srcId="{7B97C5EA-4723-4600-8AA6-46F61EF26F7D}" destId="{2028E6A8-27DD-4C30-8A0C-A87044CE31D7}" srcOrd="0" destOrd="0" presId="urn:microsoft.com/office/officeart/2005/8/layout/orgChart1"/>
    <dgm:cxn modelId="{B3509B7A-4F51-4433-82E9-1F3771D97A05}" type="presOf" srcId="{32ECF36A-1463-4C15-911B-23A7D04B5C2F}" destId="{E1023F26-C759-4583-83CB-A7EB9687FCEE}" srcOrd="0" destOrd="0" presId="urn:microsoft.com/office/officeart/2005/8/layout/orgChart1"/>
    <dgm:cxn modelId="{4613A4A4-C606-4CA8-95E3-90E6E109BEED}" type="presOf" srcId="{7B8A38B7-2390-434B-A8C1-D580445D431F}" destId="{963DB06F-031F-4A59-A347-0498C446CA6C}" srcOrd="0" destOrd="0" presId="urn:microsoft.com/office/officeart/2005/8/layout/orgChart1"/>
    <dgm:cxn modelId="{3A5FF1EA-F893-457B-94D2-99CDD9320586}" type="presOf" srcId="{FB2E49A4-47FF-47A9-A9DE-8B250AEBF619}" destId="{3BAE29A5-06E7-423D-8326-408755EEAD5A}" srcOrd="0" destOrd="0" presId="urn:microsoft.com/office/officeart/2005/8/layout/orgChart1"/>
    <dgm:cxn modelId="{3CDFB9DA-C68F-4489-8B0D-C9DB31D3C16C}" type="presOf" srcId="{3713C1F4-D3D4-4954-8EBB-4F164D4467B8}" destId="{E3F2CE9D-AD7A-47F2-97AF-8E345AA7E740}" srcOrd="1" destOrd="0" presId="urn:microsoft.com/office/officeart/2005/8/layout/orgChart1"/>
    <dgm:cxn modelId="{311E69DF-4D72-45DB-82C7-7DFE6AFB81F1}" type="presOf" srcId="{E6D3D5A9-3C0D-4A8E-8A77-793DF2DD99DF}" destId="{8EBAB191-CCD3-4707-B427-59DF066358E7}" srcOrd="0" destOrd="0" presId="urn:microsoft.com/office/officeart/2005/8/layout/orgChart1"/>
    <dgm:cxn modelId="{7BFC52E0-CE52-4AF1-A499-DEA2C11337C0}" type="presOf" srcId="{50592B39-CED3-4096-B8A1-9AA349A96013}" destId="{8811071B-A7F3-4869-B54A-85560BE794CC}" srcOrd="0" destOrd="0" presId="urn:microsoft.com/office/officeart/2005/8/layout/orgChart1"/>
    <dgm:cxn modelId="{2DBCEBB2-BC2A-4E7F-85CB-800755EBB420}" type="presOf" srcId="{9500F087-DE96-4FA6-AC52-CC9AC07E9DD3}" destId="{B9E0376B-0551-43A3-BE62-74BC4A753FFB}" srcOrd="0" destOrd="0" presId="urn:microsoft.com/office/officeart/2005/8/layout/orgChart1"/>
    <dgm:cxn modelId="{93C2FAA5-0BB1-4107-9E01-32F4906BD294}" type="presOf" srcId="{5B8DB898-D4FE-4D35-B670-841CC4E0D822}" destId="{C8B62A50-23C0-474D-B408-AF2F4ED0F971}" srcOrd="1" destOrd="0" presId="urn:microsoft.com/office/officeart/2005/8/layout/orgChart1"/>
    <dgm:cxn modelId="{DD2C5B6F-1B29-4B77-B38D-7FEEA8931D9D}" type="presOf" srcId="{BCB7A981-AFC6-4D19-B14F-8470EF2F4955}" destId="{A4393610-64C9-438D-92AF-403E678E52FD}" srcOrd="0" destOrd="0" presId="urn:microsoft.com/office/officeart/2005/8/layout/orgChart1"/>
    <dgm:cxn modelId="{BFA30914-FB8B-40CF-8B6C-30D42170C4B6}" srcId="{91C2E403-10F8-4A34-A308-BB9A56200418}" destId="{C887164C-363C-422B-9117-D2ACBE59AD49}" srcOrd="6" destOrd="0" parTransId="{AB418341-E5EF-4B3A-A0F9-928F202DABAC}" sibTransId="{EB463A8E-6D46-455C-9311-A6530F8385BC}"/>
    <dgm:cxn modelId="{CF43341E-2AAA-4F2F-A4DA-D606AF641B75}" type="presOf" srcId="{50592B39-CED3-4096-B8A1-9AA349A96013}" destId="{7CB747CC-A523-498F-8633-ACFC68B889EC}" srcOrd="1" destOrd="0" presId="urn:microsoft.com/office/officeart/2005/8/layout/orgChart1"/>
    <dgm:cxn modelId="{779DC2E7-5B7B-4B33-929D-BFCF14196AAA}" type="presOf" srcId="{DD8CC07B-5C88-427D-9A8C-6A6F1B5B86F7}" destId="{89783AF6-1601-4F75-8875-500A2F9681BA}" srcOrd="1" destOrd="0" presId="urn:microsoft.com/office/officeart/2005/8/layout/orgChart1"/>
    <dgm:cxn modelId="{5D1EE0AA-2F7C-439B-9C2B-005B7B74D566}" srcId="{91C2E403-10F8-4A34-A308-BB9A56200418}" destId="{9303AE1C-9490-4DF5-88D3-D0F08D2CD39C}" srcOrd="3" destOrd="0" parTransId="{7D68C2DC-3718-4998-A35F-13A04A058EB4}" sibTransId="{2A071E92-A65E-44F6-B0A3-5864B6999926}"/>
    <dgm:cxn modelId="{D96AAC5E-7583-47E0-BA15-C8EE959AA901}" type="presOf" srcId="{DDD9A8BA-CC62-4CF3-90CB-9D1483AC3BBB}" destId="{949BB069-4971-4F2B-BDE0-6A3422348A84}" srcOrd="0" destOrd="0" presId="urn:microsoft.com/office/officeart/2005/8/layout/orgChart1"/>
    <dgm:cxn modelId="{172FB770-681A-423C-8EEA-249AABD8AE82}" type="presOf" srcId="{670B7880-E323-48CA-A65E-B8834AC71950}" destId="{921CBC95-D9EC-40D9-800B-2FEBBEDB45FA}" srcOrd="1" destOrd="0" presId="urn:microsoft.com/office/officeart/2005/8/layout/orgChart1"/>
    <dgm:cxn modelId="{3F03B825-D48B-4B1E-83AE-6D55067170A7}" type="presOf" srcId="{91C2E403-10F8-4A34-A308-BB9A56200418}" destId="{A7B88D47-CCA3-4059-BFF3-F1E7B1A22C57}" srcOrd="1" destOrd="0" presId="urn:microsoft.com/office/officeart/2005/8/layout/orgChart1"/>
    <dgm:cxn modelId="{04ECF0EA-F9A2-4DE3-87CD-F1CD123F99B8}" type="presOf" srcId="{C40C2917-BBFC-4036-81BE-15E44890755A}" destId="{FE7E4586-9F33-4232-84DD-67391C1B5C8D}" srcOrd="1" destOrd="0" presId="urn:microsoft.com/office/officeart/2005/8/layout/orgChart1"/>
    <dgm:cxn modelId="{437ED4AA-1E33-4BB4-9AC8-8D8987014204}" type="presOf" srcId="{670B7880-E323-48CA-A65E-B8834AC71950}" destId="{F4BA5E75-F8A8-4F25-8CA5-1F7677D9648F}" srcOrd="0" destOrd="0" presId="urn:microsoft.com/office/officeart/2005/8/layout/orgChart1"/>
    <dgm:cxn modelId="{40D8FBD4-62CB-45D1-BE5E-3D06B1288339}" type="presOf" srcId="{61C18AC7-4516-4BFD-9FDC-6F8B6BE16ABB}" destId="{B14E31E4-9F01-48F6-AEFC-FBB80E471EC9}" srcOrd="0" destOrd="0" presId="urn:microsoft.com/office/officeart/2005/8/layout/orgChart1"/>
    <dgm:cxn modelId="{55186125-0A4F-4535-9E8B-D964F12A8009}" type="presOf" srcId="{B9FE3858-62CD-4D10-B337-3DEDAFDDA158}" destId="{8451AAE1-853A-41F2-9A16-26711FF78763}" srcOrd="0" destOrd="0" presId="urn:microsoft.com/office/officeart/2005/8/layout/orgChart1"/>
    <dgm:cxn modelId="{A1A49EC4-3235-40C3-88FD-55EFD59F496F}" type="presOf" srcId="{7B8A38B7-2390-434B-A8C1-D580445D431F}" destId="{93503924-0CE7-4306-8B42-E2F9E53A6C81}" srcOrd="1" destOrd="0" presId="urn:microsoft.com/office/officeart/2005/8/layout/orgChart1"/>
    <dgm:cxn modelId="{A4024068-FEEF-4C0E-8B81-DE356957BB6B}" type="presOf" srcId="{3713C1F4-D3D4-4954-8EBB-4F164D4467B8}" destId="{663F23AE-AB99-4A2D-B1C6-C4B1849896B4}" srcOrd="0" destOrd="0" presId="urn:microsoft.com/office/officeart/2005/8/layout/orgChart1"/>
    <dgm:cxn modelId="{0858C2EE-875B-41F9-8614-EBE7CD6DE21D}" type="presOf" srcId="{C887164C-363C-422B-9117-D2ACBE59AD49}" destId="{6F532E4D-BAE3-4A15-9EBD-EB9237130253}" srcOrd="1" destOrd="0" presId="urn:microsoft.com/office/officeart/2005/8/layout/orgChart1"/>
    <dgm:cxn modelId="{46D43419-2327-44CF-977F-1695315A2F88}" type="presOf" srcId="{2E2D09E9-5967-46BB-BF8C-23FEBF5C5ED9}" destId="{F8C99283-A2C8-4EA2-866C-37098119CE7C}" srcOrd="1" destOrd="0" presId="urn:microsoft.com/office/officeart/2005/8/layout/orgChart1"/>
    <dgm:cxn modelId="{D61D8D9B-0287-4C14-A372-B63D1D87FA20}" type="presOf" srcId="{2E2D09E9-5967-46BB-BF8C-23FEBF5C5ED9}" destId="{099C6463-7FC9-40D5-81E7-6F4898EC36CA}" srcOrd="0" destOrd="0" presId="urn:microsoft.com/office/officeart/2005/8/layout/orgChart1"/>
    <dgm:cxn modelId="{AB4D27D4-2324-4132-AD3D-1BA7C275495C}" type="presOf" srcId="{2B596703-A00F-4C29-A709-C1FEE138CF4B}" destId="{5E0DBD19-B2FF-497B-B0A7-4948F6F1DE23}" srcOrd="0" destOrd="0" presId="urn:microsoft.com/office/officeart/2005/8/layout/orgChart1"/>
    <dgm:cxn modelId="{FBBBADAF-871A-44BB-A7C4-5D43D819B07E}" srcId="{91C2E403-10F8-4A34-A308-BB9A56200418}" destId="{670B7880-E323-48CA-A65E-B8834AC71950}" srcOrd="7" destOrd="0" parTransId="{D8F491A3-B7C3-4231-8289-C0E9373E51A8}" sibTransId="{93CA2897-AD68-40C7-9649-E7088560C7D2}"/>
    <dgm:cxn modelId="{D8B676A0-366B-408E-B525-05C5508C7889}" srcId="{E9C0B28B-DB74-40BA-B054-217F878DE1CB}" destId="{FB2E49A4-47FF-47A9-A9DE-8B250AEBF619}" srcOrd="0" destOrd="0" parTransId="{61C18AC7-4516-4BFD-9FDC-6F8B6BE16ABB}" sibTransId="{D8351F43-9F23-428D-8DB5-BB352E161A3A}"/>
    <dgm:cxn modelId="{DEC79B4D-3570-478D-9DCA-E349643836B9}" srcId="{FB2E49A4-47FF-47A9-A9DE-8B250AEBF619}" destId="{7B8A38B7-2390-434B-A8C1-D580445D431F}" srcOrd="1" destOrd="0" parTransId="{9500F087-DE96-4FA6-AC52-CC9AC07E9DD3}" sibTransId="{3B20671D-173E-43DB-ADB9-CD669B9DA6E9}"/>
    <dgm:cxn modelId="{394150DB-61E6-465E-A25E-D4C31970079E}" type="presOf" srcId="{7B97C5EA-4723-4600-8AA6-46F61EF26F7D}" destId="{1C944831-0C4A-4B08-9497-F349C4794CE2}" srcOrd="1" destOrd="0" presId="urn:microsoft.com/office/officeart/2005/8/layout/orgChart1"/>
    <dgm:cxn modelId="{71683A3B-6226-4795-9FD3-DF4F7665C624}" srcId="{FB2E49A4-47FF-47A9-A9DE-8B250AEBF619}" destId="{DD8CC07B-5C88-427D-9A8C-6A6F1B5B86F7}" srcOrd="0" destOrd="0" parTransId="{9720255B-4000-44FE-9ACC-01AE646FCB0C}" sibTransId="{4F1D5BB6-FCAB-417F-9165-820C5864CEB9}"/>
    <dgm:cxn modelId="{E0F48C76-3910-4D08-A836-5AB017D39813}" type="presOf" srcId="{7D68C2DC-3718-4998-A35F-13A04A058EB4}" destId="{0F3F976B-6FF2-4E85-88F6-C7E8D0C8291A}" srcOrd="0" destOrd="0" presId="urn:microsoft.com/office/officeart/2005/8/layout/orgChart1"/>
    <dgm:cxn modelId="{05E8A618-2207-49A4-BA52-F2B805E4F454}" type="presParOf" srcId="{8EBAB191-CCD3-4707-B427-59DF066358E7}" destId="{8BC17D99-D959-46D5-A46D-9CAE578B473E}" srcOrd="0" destOrd="0" presId="urn:microsoft.com/office/officeart/2005/8/layout/orgChart1"/>
    <dgm:cxn modelId="{7C90923F-C664-42DE-BFDF-61AA8DA6F280}" type="presParOf" srcId="{8BC17D99-D959-46D5-A46D-9CAE578B473E}" destId="{19DF734B-3223-46FE-9A6D-8BC0CB128EB5}" srcOrd="0" destOrd="0" presId="urn:microsoft.com/office/officeart/2005/8/layout/orgChart1"/>
    <dgm:cxn modelId="{8273C104-C785-4849-9C34-DD47862F6B51}" type="presParOf" srcId="{19DF734B-3223-46FE-9A6D-8BC0CB128EB5}" destId="{EC8DB216-3207-40B7-A1AD-E66B1AA08BDC}" srcOrd="0" destOrd="0" presId="urn:microsoft.com/office/officeart/2005/8/layout/orgChart1"/>
    <dgm:cxn modelId="{5047F63E-CF09-4929-BB68-D42162AFB7D8}" type="presParOf" srcId="{19DF734B-3223-46FE-9A6D-8BC0CB128EB5}" destId="{2508826E-A78C-496D-BE8B-C6B01904A80D}" srcOrd="1" destOrd="0" presId="urn:microsoft.com/office/officeart/2005/8/layout/orgChart1"/>
    <dgm:cxn modelId="{5F7AD246-51A9-4600-A131-B5BAC87AA2E9}" type="presParOf" srcId="{8BC17D99-D959-46D5-A46D-9CAE578B473E}" destId="{95D7608E-4EFE-491A-8F8B-0FA396371E41}" srcOrd="1" destOrd="0" presId="urn:microsoft.com/office/officeart/2005/8/layout/orgChart1"/>
    <dgm:cxn modelId="{FBA5A7AD-C9F6-4C90-9D06-FB88194D6592}" type="presParOf" srcId="{95D7608E-4EFE-491A-8F8B-0FA396371E41}" destId="{B14E31E4-9F01-48F6-AEFC-FBB80E471EC9}" srcOrd="0" destOrd="0" presId="urn:microsoft.com/office/officeart/2005/8/layout/orgChart1"/>
    <dgm:cxn modelId="{F1CF6249-75BD-42EF-9623-732A07B7B7E9}" type="presParOf" srcId="{95D7608E-4EFE-491A-8F8B-0FA396371E41}" destId="{AF5F8B5A-0186-4E69-9AB0-4F570BE404C0}" srcOrd="1" destOrd="0" presId="urn:microsoft.com/office/officeart/2005/8/layout/orgChart1"/>
    <dgm:cxn modelId="{730E085B-A88C-4309-BED4-90D0EA2A78B0}" type="presParOf" srcId="{AF5F8B5A-0186-4E69-9AB0-4F570BE404C0}" destId="{AB90126D-7216-4FA0-8E4D-DC09340B82C5}" srcOrd="0" destOrd="0" presId="urn:microsoft.com/office/officeart/2005/8/layout/orgChart1"/>
    <dgm:cxn modelId="{C42AF7EC-60CD-4BB0-8106-DBC9C1F11262}" type="presParOf" srcId="{AB90126D-7216-4FA0-8E4D-DC09340B82C5}" destId="{3BAE29A5-06E7-423D-8326-408755EEAD5A}" srcOrd="0" destOrd="0" presId="urn:microsoft.com/office/officeart/2005/8/layout/orgChart1"/>
    <dgm:cxn modelId="{3CC3ED70-54C0-445E-957D-0641A3B00ACD}" type="presParOf" srcId="{AB90126D-7216-4FA0-8E4D-DC09340B82C5}" destId="{07C33791-7004-4CDB-914A-1EA199F8FE35}" srcOrd="1" destOrd="0" presId="urn:microsoft.com/office/officeart/2005/8/layout/orgChart1"/>
    <dgm:cxn modelId="{E02D3C32-EB46-4FC4-B09E-ECE2CF5AC42B}" type="presParOf" srcId="{AF5F8B5A-0186-4E69-9AB0-4F570BE404C0}" destId="{E221433B-F42C-4686-8E23-E4B049AECBFF}" srcOrd="1" destOrd="0" presId="urn:microsoft.com/office/officeart/2005/8/layout/orgChart1"/>
    <dgm:cxn modelId="{37B85207-EDE3-4F7E-8D1E-F16288F4EE89}" type="presParOf" srcId="{E221433B-F42C-4686-8E23-E4B049AECBFF}" destId="{CCC35B2C-F4F3-427B-87AD-483CDD59DE6E}" srcOrd="0" destOrd="0" presId="urn:microsoft.com/office/officeart/2005/8/layout/orgChart1"/>
    <dgm:cxn modelId="{D5C1CFC1-B236-4A1A-AF93-7D4EF35243B7}" type="presParOf" srcId="{E221433B-F42C-4686-8E23-E4B049AECBFF}" destId="{8A083F12-10FD-4363-9A7E-649C9DAD953B}" srcOrd="1" destOrd="0" presId="urn:microsoft.com/office/officeart/2005/8/layout/orgChart1"/>
    <dgm:cxn modelId="{16FBBF43-E036-4B2E-B339-BC7EC366F8AB}" type="presParOf" srcId="{8A083F12-10FD-4363-9A7E-649C9DAD953B}" destId="{245EC988-8FE5-4CD9-AA21-4AC9AEAFDA8C}" srcOrd="0" destOrd="0" presId="urn:microsoft.com/office/officeart/2005/8/layout/orgChart1"/>
    <dgm:cxn modelId="{5938F811-E036-467F-863C-DA59C68C3BB1}" type="presParOf" srcId="{245EC988-8FE5-4CD9-AA21-4AC9AEAFDA8C}" destId="{F4A96868-CB43-4C5F-8795-FE51A9F55371}" srcOrd="0" destOrd="0" presId="urn:microsoft.com/office/officeart/2005/8/layout/orgChart1"/>
    <dgm:cxn modelId="{CED43CC8-74A3-4164-8B17-91355753C36A}" type="presParOf" srcId="{245EC988-8FE5-4CD9-AA21-4AC9AEAFDA8C}" destId="{89783AF6-1601-4F75-8875-500A2F9681BA}" srcOrd="1" destOrd="0" presId="urn:microsoft.com/office/officeart/2005/8/layout/orgChart1"/>
    <dgm:cxn modelId="{8DF4236E-4B92-4BBE-8799-E259248DFDA2}" type="presParOf" srcId="{8A083F12-10FD-4363-9A7E-649C9DAD953B}" destId="{4963EBEE-67A5-405F-AE40-3598BCB1D6BC}" srcOrd="1" destOrd="0" presId="urn:microsoft.com/office/officeart/2005/8/layout/orgChart1"/>
    <dgm:cxn modelId="{4A50EFC2-9150-4D38-8938-6D313DF2B31D}" type="presParOf" srcId="{8A083F12-10FD-4363-9A7E-649C9DAD953B}" destId="{A4E9E789-D29B-4452-B991-88561417B176}" srcOrd="2" destOrd="0" presId="urn:microsoft.com/office/officeart/2005/8/layout/orgChart1"/>
    <dgm:cxn modelId="{72355922-D390-45EC-A78C-F4B75212D2B0}" type="presParOf" srcId="{E221433B-F42C-4686-8E23-E4B049AECBFF}" destId="{B9E0376B-0551-43A3-BE62-74BC4A753FFB}" srcOrd="2" destOrd="0" presId="urn:microsoft.com/office/officeart/2005/8/layout/orgChart1"/>
    <dgm:cxn modelId="{83267462-8847-4BDB-8741-829F844C0787}" type="presParOf" srcId="{E221433B-F42C-4686-8E23-E4B049AECBFF}" destId="{21AD14F4-6FEE-456B-8F39-798538E045EC}" srcOrd="3" destOrd="0" presId="urn:microsoft.com/office/officeart/2005/8/layout/orgChart1"/>
    <dgm:cxn modelId="{569349A3-D27B-47BD-AC27-FCD53DC4360C}" type="presParOf" srcId="{21AD14F4-6FEE-456B-8F39-798538E045EC}" destId="{3C96B401-CFA4-44AE-97D0-42F1A3D7F8A6}" srcOrd="0" destOrd="0" presId="urn:microsoft.com/office/officeart/2005/8/layout/orgChart1"/>
    <dgm:cxn modelId="{C7B0F65B-80E2-4433-9832-BC6A070BBCF8}" type="presParOf" srcId="{3C96B401-CFA4-44AE-97D0-42F1A3D7F8A6}" destId="{963DB06F-031F-4A59-A347-0498C446CA6C}" srcOrd="0" destOrd="0" presId="urn:microsoft.com/office/officeart/2005/8/layout/orgChart1"/>
    <dgm:cxn modelId="{EA230E27-FED7-4486-AB0E-A2AE56C2E966}" type="presParOf" srcId="{3C96B401-CFA4-44AE-97D0-42F1A3D7F8A6}" destId="{93503924-0CE7-4306-8B42-E2F9E53A6C81}" srcOrd="1" destOrd="0" presId="urn:microsoft.com/office/officeart/2005/8/layout/orgChart1"/>
    <dgm:cxn modelId="{E0548F6F-DC0C-463B-830E-5A123779DCB6}" type="presParOf" srcId="{21AD14F4-6FEE-456B-8F39-798538E045EC}" destId="{6ACC72E0-FB79-4F20-87C3-D6D39002A385}" srcOrd="1" destOrd="0" presId="urn:microsoft.com/office/officeart/2005/8/layout/orgChart1"/>
    <dgm:cxn modelId="{727A23E8-1220-4B21-ACF0-4D90E4A4795D}" type="presParOf" srcId="{21AD14F4-6FEE-456B-8F39-798538E045EC}" destId="{E5546B47-8B79-46FB-AD8F-E98CC4A587EE}" srcOrd="2" destOrd="0" presId="urn:microsoft.com/office/officeart/2005/8/layout/orgChart1"/>
    <dgm:cxn modelId="{D2023D09-86CB-49F1-9FAC-519BDC207C70}" type="presParOf" srcId="{E221433B-F42C-4686-8E23-E4B049AECBFF}" destId="{5E0DBD19-B2FF-497B-B0A7-4948F6F1DE23}" srcOrd="4" destOrd="0" presId="urn:microsoft.com/office/officeart/2005/8/layout/orgChart1"/>
    <dgm:cxn modelId="{96D9682F-03BD-4F85-BC09-2AE528E839AE}" type="presParOf" srcId="{E221433B-F42C-4686-8E23-E4B049AECBFF}" destId="{93375A69-B436-4A13-96A9-E8A6B07B5506}" srcOrd="5" destOrd="0" presId="urn:microsoft.com/office/officeart/2005/8/layout/orgChart1"/>
    <dgm:cxn modelId="{AD0D3E8B-1C15-4F0C-8AF4-225BF7258927}" type="presParOf" srcId="{93375A69-B436-4A13-96A9-E8A6B07B5506}" destId="{1AD97381-0D97-4C5A-AD9C-676A35139258}" srcOrd="0" destOrd="0" presId="urn:microsoft.com/office/officeart/2005/8/layout/orgChart1"/>
    <dgm:cxn modelId="{33B790C0-E9E6-4B3A-B30D-57521FD1A2B8}" type="presParOf" srcId="{1AD97381-0D97-4C5A-AD9C-676A35139258}" destId="{A4393610-64C9-438D-92AF-403E678E52FD}" srcOrd="0" destOrd="0" presId="urn:microsoft.com/office/officeart/2005/8/layout/orgChart1"/>
    <dgm:cxn modelId="{229B9EF8-3379-44A0-B1CC-02F7B2520A4C}" type="presParOf" srcId="{1AD97381-0D97-4C5A-AD9C-676A35139258}" destId="{C3348EAE-D4E0-4B91-8F81-EB950B171C7F}" srcOrd="1" destOrd="0" presId="urn:microsoft.com/office/officeart/2005/8/layout/orgChart1"/>
    <dgm:cxn modelId="{4CB4AD05-8B43-45B3-AF7C-7B674D4A0989}" type="presParOf" srcId="{93375A69-B436-4A13-96A9-E8A6B07B5506}" destId="{E26F95F9-5453-4D42-9E4A-CE39F5574BA2}" srcOrd="1" destOrd="0" presId="urn:microsoft.com/office/officeart/2005/8/layout/orgChart1"/>
    <dgm:cxn modelId="{DB012463-847D-47FE-9389-E69A5733C92F}" type="presParOf" srcId="{93375A69-B436-4A13-96A9-E8A6B07B5506}" destId="{D09E46D1-988D-441C-8C33-FCB4BD7F329A}" srcOrd="2" destOrd="0" presId="urn:microsoft.com/office/officeart/2005/8/layout/orgChart1"/>
    <dgm:cxn modelId="{17F5544D-3C68-4265-9837-3ACBDD5A23A1}" type="presParOf" srcId="{E221433B-F42C-4686-8E23-E4B049AECBFF}" destId="{97DF17E5-0E13-45E3-9BE5-9EB64B107E0D}" srcOrd="6" destOrd="0" presId="urn:microsoft.com/office/officeart/2005/8/layout/orgChart1"/>
    <dgm:cxn modelId="{9F08C2A4-AEDF-48E8-9520-B4400F5C90BF}" type="presParOf" srcId="{E221433B-F42C-4686-8E23-E4B049AECBFF}" destId="{DCECBCCA-7FB7-4490-A8EB-4099ED1F1C27}" srcOrd="7" destOrd="0" presId="urn:microsoft.com/office/officeart/2005/8/layout/orgChart1"/>
    <dgm:cxn modelId="{DA81097F-C150-4166-BB94-D4089E8E942E}" type="presParOf" srcId="{DCECBCCA-7FB7-4490-A8EB-4099ED1F1C27}" destId="{3543545C-A452-43D9-933A-3F87C34273F2}" srcOrd="0" destOrd="0" presId="urn:microsoft.com/office/officeart/2005/8/layout/orgChart1"/>
    <dgm:cxn modelId="{08BB664D-E2DF-434D-8FE6-7ED6E2628A54}" type="presParOf" srcId="{3543545C-A452-43D9-933A-3F87C34273F2}" destId="{663F23AE-AB99-4A2D-B1C6-C4B1849896B4}" srcOrd="0" destOrd="0" presId="urn:microsoft.com/office/officeart/2005/8/layout/orgChart1"/>
    <dgm:cxn modelId="{FC68EEB8-AAB5-4064-8914-B09DA7B19974}" type="presParOf" srcId="{3543545C-A452-43D9-933A-3F87C34273F2}" destId="{E3F2CE9D-AD7A-47F2-97AF-8E345AA7E740}" srcOrd="1" destOrd="0" presId="urn:microsoft.com/office/officeart/2005/8/layout/orgChart1"/>
    <dgm:cxn modelId="{D46E0C59-57BB-4353-995A-217D87FFC309}" type="presParOf" srcId="{DCECBCCA-7FB7-4490-A8EB-4099ED1F1C27}" destId="{5B64DF7A-D3A4-43E4-910C-110B66D747F7}" srcOrd="1" destOrd="0" presId="urn:microsoft.com/office/officeart/2005/8/layout/orgChart1"/>
    <dgm:cxn modelId="{EE0081DC-05A4-409A-851D-478064B26CE9}" type="presParOf" srcId="{DCECBCCA-7FB7-4490-A8EB-4099ED1F1C27}" destId="{DCAB5C63-C101-4B92-969E-6A3FBB480A95}" srcOrd="2" destOrd="0" presId="urn:microsoft.com/office/officeart/2005/8/layout/orgChart1"/>
    <dgm:cxn modelId="{1D2D2B19-C604-4487-AF4A-979FAE1998A6}" type="presParOf" srcId="{AF5F8B5A-0186-4E69-9AB0-4F570BE404C0}" destId="{381EC621-3A0A-4DBA-88B1-56E59D293BDF}" srcOrd="2" destOrd="0" presId="urn:microsoft.com/office/officeart/2005/8/layout/orgChart1"/>
    <dgm:cxn modelId="{C9B8744E-A912-4D36-96E0-5DBB009920E5}" type="presParOf" srcId="{95D7608E-4EFE-491A-8F8B-0FA396371E41}" destId="{949BB069-4971-4F2B-BDE0-6A3422348A84}" srcOrd="2" destOrd="0" presId="urn:microsoft.com/office/officeart/2005/8/layout/orgChart1"/>
    <dgm:cxn modelId="{03336AAE-D598-4212-87A9-B3FC8EFD23C5}" type="presParOf" srcId="{95D7608E-4EFE-491A-8F8B-0FA396371E41}" destId="{404235B1-7871-474E-B758-F78B0E09E5DC}" srcOrd="3" destOrd="0" presId="urn:microsoft.com/office/officeart/2005/8/layout/orgChart1"/>
    <dgm:cxn modelId="{54D2B2D9-D91B-4E01-A26A-BD031E8E69AF}" type="presParOf" srcId="{404235B1-7871-474E-B758-F78B0E09E5DC}" destId="{546BBA24-92B0-456E-B6A5-0CD233F1CD32}" srcOrd="0" destOrd="0" presId="urn:microsoft.com/office/officeart/2005/8/layout/orgChart1"/>
    <dgm:cxn modelId="{44FB9E23-9371-4FB8-A495-70F313EB4275}" type="presParOf" srcId="{546BBA24-92B0-456E-B6A5-0CD233F1CD32}" destId="{EFF24FD9-33E5-48BE-84FE-CB2923223EC9}" srcOrd="0" destOrd="0" presId="urn:microsoft.com/office/officeart/2005/8/layout/orgChart1"/>
    <dgm:cxn modelId="{F37A8EAB-BA45-4209-89E3-D28D783E420C}" type="presParOf" srcId="{546BBA24-92B0-456E-B6A5-0CD233F1CD32}" destId="{A7B88D47-CCA3-4059-BFF3-F1E7B1A22C57}" srcOrd="1" destOrd="0" presId="urn:microsoft.com/office/officeart/2005/8/layout/orgChart1"/>
    <dgm:cxn modelId="{E9E1178A-460E-4889-A4B5-FC60849CBAE3}" type="presParOf" srcId="{404235B1-7871-474E-B758-F78B0E09E5DC}" destId="{CF61F2A7-4C63-40D7-9434-A33F0F4C457E}" srcOrd="1" destOrd="0" presId="urn:microsoft.com/office/officeart/2005/8/layout/orgChart1"/>
    <dgm:cxn modelId="{56C93EC4-F7DB-4E87-8E24-4DB80FFF06D1}" type="presParOf" srcId="{CF61F2A7-4C63-40D7-9434-A33F0F4C457E}" destId="{4B20ACC9-BC4A-450C-BFDD-EEBA41222091}" srcOrd="0" destOrd="0" presId="urn:microsoft.com/office/officeart/2005/8/layout/orgChart1"/>
    <dgm:cxn modelId="{92D8C87F-1A4F-45D8-9042-89FCB060B0E6}" type="presParOf" srcId="{CF61F2A7-4C63-40D7-9434-A33F0F4C457E}" destId="{DDFAE90B-DD3D-49B5-B326-91BA943EDF72}" srcOrd="1" destOrd="0" presId="urn:microsoft.com/office/officeart/2005/8/layout/orgChart1"/>
    <dgm:cxn modelId="{8576878D-3F06-4B3D-B0E4-D759A8EAD198}" type="presParOf" srcId="{DDFAE90B-DD3D-49B5-B326-91BA943EDF72}" destId="{753109EB-51A7-41CD-ACBA-D25462BFE888}" srcOrd="0" destOrd="0" presId="urn:microsoft.com/office/officeart/2005/8/layout/orgChart1"/>
    <dgm:cxn modelId="{89302BFB-33CC-4381-87AA-80B4B04D2611}" type="presParOf" srcId="{753109EB-51A7-41CD-ACBA-D25462BFE888}" destId="{2DCAC2F5-B044-4FFF-9F12-2FC936AD6676}" srcOrd="0" destOrd="0" presId="urn:microsoft.com/office/officeart/2005/8/layout/orgChart1"/>
    <dgm:cxn modelId="{230A6472-0C10-43F5-9E21-240AA0788B73}" type="presParOf" srcId="{753109EB-51A7-41CD-ACBA-D25462BFE888}" destId="{C8B62A50-23C0-474D-B408-AF2F4ED0F971}" srcOrd="1" destOrd="0" presId="urn:microsoft.com/office/officeart/2005/8/layout/orgChart1"/>
    <dgm:cxn modelId="{A154DA79-2CDE-48B9-B7EA-E8FAEB9837A1}" type="presParOf" srcId="{DDFAE90B-DD3D-49B5-B326-91BA943EDF72}" destId="{79E9A189-0094-4EFB-A96C-57109C616620}" srcOrd="1" destOrd="0" presId="urn:microsoft.com/office/officeart/2005/8/layout/orgChart1"/>
    <dgm:cxn modelId="{5732F378-F215-46DA-8AC5-3FCF159F154C}" type="presParOf" srcId="{DDFAE90B-DD3D-49B5-B326-91BA943EDF72}" destId="{CEB9A7F2-6321-452E-B28A-B911707A6CEA}" srcOrd="2" destOrd="0" presId="urn:microsoft.com/office/officeart/2005/8/layout/orgChart1"/>
    <dgm:cxn modelId="{F332EC51-D199-48F3-A0A1-576A37CE7BBD}" type="presParOf" srcId="{CF61F2A7-4C63-40D7-9434-A33F0F4C457E}" destId="{E1023F26-C759-4583-83CB-A7EB9687FCEE}" srcOrd="2" destOrd="0" presId="urn:microsoft.com/office/officeart/2005/8/layout/orgChart1"/>
    <dgm:cxn modelId="{8FAC818D-1522-4C01-980E-44C85E4098A0}" type="presParOf" srcId="{CF61F2A7-4C63-40D7-9434-A33F0F4C457E}" destId="{F998C017-EDD8-4A50-BF19-6557E007EA5D}" srcOrd="3" destOrd="0" presId="urn:microsoft.com/office/officeart/2005/8/layout/orgChart1"/>
    <dgm:cxn modelId="{9C6AB51E-398C-493F-9EF3-043086DAA393}" type="presParOf" srcId="{F998C017-EDD8-4A50-BF19-6557E007EA5D}" destId="{5B6F412A-8393-46E5-B0CC-FB3674B12E18}" srcOrd="0" destOrd="0" presId="urn:microsoft.com/office/officeart/2005/8/layout/orgChart1"/>
    <dgm:cxn modelId="{CA6DE106-239B-4282-A62D-8406BE569959}" type="presParOf" srcId="{5B6F412A-8393-46E5-B0CC-FB3674B12E18}" destId="{2028E6A8-27DD-4C30-8A0C-A87044CE31D7}" srcOrd="0" destOrd="0" presId="urn:microsoft.com/office/officeart/2005/8/layout/orgChart1"/>
    <dgm:cxn modelId="{07A2F106-2EF4-4699-915E-DC1AC95CA444}" type="presParOf" srcId="{5B6F412A-8393-46E5-B0CC-FB3674B12E18}" destId="{1C944831-0C4A-4B08-9497-F349C4794CE2}" srcOrd="1" destOrd="0" presId="urn:microsoft.com/office/officeart/2005/8/layout/orgChart1"/>
    <dgm:cxn modelId="{CEE8836C-F1CB-4EEB-88C7-46E510F0B292}" type="presParOf" srcId="{F998C017-EDD8-4A50-BF19-6557E007EA5D}" destId="{1A13E51A-94C9-43E7-ABB7-E53D084E30DE}" srcOrd="1" destOrd="0" presId="urn:microsoft.com/office/officeart/2005/8/layout/orgChart1"/>
    <dgm:cxn modelId="{A5D08405-60A2-4C40-B763-A8FD74F4F71B}" type="presParOf" srcId="{F998C017-EDD8-4A50-BF19-6557E007EA5D}" destId="{917A8BC3-F78C-490C-8AFF-AB5B6D82118E}" srcOrd="2" destOrd="0" presId="urn:microsoft.com/office/officeart/2005/8/layout/orgChart1"/>
    <dgm:cxn modelId="{0B7F7C16-2044-40B6-8657-74AA0643816E}" type="presParOf" srcId="{CF61F2A7-4C63-40D7-9434-A33F0F4C457E}" destId="{0A2B11A9-0B50-4DA9-9E2A-73911FDF99C1}" srcOrd="4" destOrd="0" presId="urn:microsoft.com/office/officeart/2005/8/layout/orgChart1"/>
    <dgm:cxn modelId="{E9CA8CEF-5FEE-4A7D-87B6-C9F4AEFBB836}" type="presParOf" srcId="{CF61F2A7-4C63-40D7-9434-A33F0F4C457E}" destId="{2D3DEB6A-C9A8-4281-A715-18C5E0E660A8}" srcOrd="5" destOrd="0" presId="urn:microsoft.com/office/officeart/2005/8/layout/orgChart1"/>
    <dgm:cxn modelId="{77F2BAFD-C95A-4769-BFDD-B79533660FB2}" type="presParOf" srcId="{2D3DEB6A-C9A8-4281-A715-18C5E0E660A8}" destId="{134CA036-F2A7-42A1-8FB0-DA91B6316A0C}" srcOrd="0" destOrd="0" presId="urn:microsoft.com/office/officeart/2005/8/layout/orgChart1"/>
    <dgm:cxn modelId="{A00C6F93-4500-4ED8-A359-7C16E4DC1DCC}" type="presParOf" srcId="{134CA036-F2A7-42A1-8FB0-DA91B6316A0C}" destId="{73161865-F69A-4544-879D-372BC4E7F4FC}" srcOrd="0" destOrd="0" presId="urn:microsoft.com/office/officeart/2005/8/layout/orgChart1"/>
    <dgm:cxn modelId="{17883C64-C224-4CAB-8A8A-84714CCB0919}" type="presParOf" srcId="{134CA036-F2A7-42A1-8FB0-DA91B6316A0C}" destId="{1025CC5E-13CF-4033-8ACD-5831AC65EE42}" srcOrd="1" destOrd="0" presId="urn:microsoft.com/office/officeart/2005/8/layout/orgChart1"/>
    <dgm:cxn modelId="{88D59E27-C679-4E61-AC58-6DD5DD4A8D6A}" type="presParOf" srcId="{2D3DEB6A-C9A8-4281-A715-18C5E0E660A8}" destId="{3131105C-D7A0-4F8A-96EA-128B29524758}" srcOrd="1" destOrd="0" presId="urn:microsoft.com/office/officeart/2005/8/layout/orgChart1"/>
    <dgm:cxn modelId="{9D607412-D565-4A4F-B78A-81AD0074B2EC}" type="presParOf" srcId="{2D3DEB6A-C9A8-4281-A715-18C5E0E660A8}" destId="{EE0F2BD8-248F-497D-8E54-131B43B8331E}" srcOrd="2" destOrd="0" presId="urn:microsoft.com/office/officeart/2005/8/layout/orgChart1"/>
    <dgm:cxn modelId="{F2C20334-B1E3-4DDA-BA3D-85DDBE37F6BB}" type="presParOf" srcId="{CF61F2A7-4C63-40D7-9434-A33F0F4C457E}" destId="{0F3F976B-6FF2-4E85-88F6-C7E8D0C8291A}" srcOrd="6" destOrd="0" presId="urn:microsoft.com/office/officeart/2005/8/layout/orgChart1"/>
    <dgm:cxn modelId="{95550B1B-9740-4AF0-B3EF-546226AF6E2A}" type="presParOf" srcId="{CF61F2A7-4C63-40D7-9434-A33F0F4C457E}" destId="{DDEEED4F-545D-4A01-BBA9-FC2754FAC079}" srcOrd="7" destOrd="0" presId="urn:microsoft.com/office/officeart/2005/8/layout/orgChart1"/>
    <dgm:cxn modelId="{C922520F-B0F4-47EE-8EFA-05F8580329C2}" type="presParOf" srcId="{DDEEED4F-545D-4A01-BBA9-FC2754FAC079}" destId="{AE88F4C2-8C3A-429E-95A1-8CC41C083F01}" srcOrd="0" destOrd="0" presId="urn:microsoft.com/office/officeart/2005/8/layout/orgChart1"/>
    <dgm:cxn modelId="{E37CD2E4-846A-4C2F-9261-6394570561B6}" type="presParOf" srcId="{AE88F4C2-8C3A-429E-95A1-8CC41C083F01}" destId="{ED173832-F4A9-400F-A52E-5293A394C5EA}" srcOrd="0" destOrd="0" presId="urn:microsoft.com/office/officeart/2005/8/layout/orgChart1"/>
    <dgm:cxn modelId="{54B9462B-D5B4-40D2-BBD9-1BAE43A98F53}" type="presParOf" srcId="{AE88F4C2-8C3A-429E-95A1-8CC41C083F01}" destId="{89968C0B-E325-44C2-98A9-1BAC34EEC1FB}" srcOrd="1" destOrd="0" presId="urn:microsoft.com/office/officeart/2005/8/layout/orgChart1"/>
    <dgm:cxn modelId="{884C915F-A2F1-465C-99E4-E3AE7D17CF53}" type="presParOf" srcId="{DDEEED4F-545D-4A01-BBA9-FC2754FAC079}" destId="{6395398D-AAE2-432C-9375-2356EFB1A47D}" srcOrd="1" destOrd="0" presId="urn:microsoft.com/office/officeart/2005/8/layout/orgChart1"/>
    <dgm:cxn modelId="{BC78B18F-3FD2-4858-84A5-25F140F1E088}" type="presParOf" srcId="{DDEEED4F-545D-4A01-BBA9-FC2754FAC079}" destId="{28C62837-8CFA-4426-821A-63471FDEC79C}" srcOrd="2" destOrd="0" presId="urn:microsoft.com/office/officeart/2005/8/layout/orgChart1"/>
    <dgm:cxn modelId="{AE82CF90-12C3-45F1-BC76-5B668C2A769D}" type="presParOf" srcId="{CF61F2A7-4C63-40D7-9434-A33F0F4C457E}" destId="{220CB945-4633-45DD-B7C3-13F1DEC83DEE}" srcOrd="8" destOrd="0" presId="urn:microsoft.com/office/officeart/2005/8/layout/orgChart1"/>
    <dgm:cxn modelId="{EA7E6C2B-66C9-4DAB-B6C5-496C9ED15749}" type="presParOf" srcId="{CF61F2A7-4C63-40D7-9434-A33F0F4C457E}" destId="{7CF8C075-AA45-4E53-800E-1FACCE0E65E0}" srcOrd="9" destOrd="0" presId="urn:microsoft.com/office/officeart/2005/8/layout/orgChart1"/>
    <dgm:cxn modelId="{752BD7B0-2D9D-4EBB-8221-4E0030CCDEE6}" type="presParOf" srcId="{7CF8C075-AA45-4E53-800E-1FACCE0E65E0}" destId="{BDE26BE9-66D7-44B3-9D15-6AAE05EB8932}" srcOrd="0" destOrd="0" presId="urn:microsoft.com/office/officeart/2005/8/layout/orgChart1"/>
    <dgm:cxn modelId="{ED9638EF-1E98-4F8C-A32B-67EC8BBB09B8}" type="presParOf" srcId="{BDE26BE9-66D7-44B3-9D15-6AAE05EB8932}" destId="{099C6463-7FC9-40D5-81E7-6F4898EC36CA}" srcOrd="0" destOrd="0" presId="urn:microsoft.com/office/officeart/2005/8/layout/orgChart1"/>
    <dgm:cxn modelId="{322B1EB8-57CF-4150-8ED1-9DB69A5C9B44}" type="presParOf" srcId="{BDE26BE9-66D7-44B3-9D15-6AAE05EB8932}" destId="{F8C99283-A2C8-4EA2-866C-37098119CE7C}" srcOrd="1" destOrd="0" presId="urn:microsoft.com/office/officeart/2005/8/layout/orgChart1"/>
    <dgm:cxn modelId="{083630DC-B484-40B4-885F-FEB1D28C3A20}" type="presParOf" srcId="{7CF8C075-AA45-4E53-800E-1FACCE0E65E0}" destId="{995C6BDF-9A90-46BD-92F3-C89029834377}" srcOrd="1" destOrd="0" presId="urn:microsoft.com/office/officeart/2005/8/layout/orgChart1"/>
    <dgm:cxn modelId="{F757DFAE-99CF-4A45-94BF-E8E6B2772551}" type="presParOf" srcId="{7CF8C075-AA45-4E53-800E-1FACCE0E65E0}" destId="{14CE01CE-627F-45A6-98D5-E49C32AD3DB1}" srcOrd="2" destOrd="0" presId="urn:microsoft.com/office/officeart/2005/8/layout/orgChart1"/>
    <dgm:cxn modelId="{3BDE56AB-1C6F-4F12-8516-A7E43853F197}" type="presParOf" srcId="{CF61F2A7-4C63-40D7-9434-A33F0F4C457E}" destId="{8451AAE1-853A-41F2-9A16-26711FF78763}" srcOrd="10" destOrd="0" presId="urn:microsoft.com/office/officeart/2005/8/layout/orgChart1"/>
    <dgm:cxn modelId="{34B1F687-BCE7-462C-9123-8FDBBAD89988}" type="presParOf" srcId="{CF61F2A7-4C63-40D7-9434-A33F0F4C457E}" destId="{B3553AAB-BB18-401B-A311-B88404A1DA70}" srcOrd="11" destOrd="0" presId="urn:microsoft.com/office/officeart/2005/8/layout/orgChart1"/>
    <dgm:cxn modelId="{481CB827-DD0A-416E-8B82-C363F730B3D8}" type="presParOf" srcId="{B3553AAB-BB18-401B-A311-B88404A1DA70}" destId="{F12AB0CD-CC45-4DE6-8B5A-43C66F938252}" srcOrd="0" destOrd="0" presId="urn:microsoft.com/office/officeart/2005/8/layout/orgChart1"/>
    <dgm:cxn modelId="{FFF3EFB7-C4AF-4A0F-8CBA-BC574132CF16}" type="presParOf" srcId="{F12AB0CD-CC45-4DE6-8B5A-43C66F938252}" destId="{5F1C3A7D-C9A9-45DE-B464-A5891AAB82A0}" srcOrd="0" destOrd="0" presId="urn:microsoft.com/office/officeart/2005/8/layout/orgChart1"/>
    <dgm:cxn modelId="{F710C61E-8739-4878-9484-609D1A233F44}" type="presParOf" srcId="{F12AB0CD-CC45-4DE6-8B5A-43C66F938252}" destId="{FE7E4586-9F33-4232-84DD-67391C1B5C8D}" srcOrd="1" destOrd="0" presId="urn:microsoft.com/office/officeart/2005/8/layout/orgChart1"/>
    <dgm:cxn modelId="{47CCD576-022A-4BE2-B8AC-AD4F0E94F9D6}" type="presParOf" srcId="{B3553AAB-BB18-401B-A311-B88404A1DA70}" destId="{6AD4C6D8-20A6-42B9-8215-F28EDB5A33A5}" srcOrd="1" destOrd="0" presId="urn:microsoft.com/office/officeart/2005/8/layout/orgChart1"/>
    <dgm:cxn modelId="{37C4BFFF-2B77-46BE-A11F-4CEC9CACA0AE}" type="presParOf" srcId="{B3553AAB-BB18-401B-A311-B88404A1DA70}" destId="{BFE20D40-AC0A-4CA0-88EB-E1A362DB63A5}" srcOrd="2" destOrd="0" presId="urn:microsoft.com/office/officeart/2005/8/layout/orgChart1"/>
    <dgm:cxn modelId="{7893DE40-144E-4312-B174-18F109CA753E}" type="presParOf" srcId="{CF61F2A7-4C63-40D7-9434-A33F0F4C457E}" destId="{8C88E81D-986F-4A87-9A69-621A4BE1BB18}" srcOrd="12" destOrd="0" presId="urn:microsoft.com/office/officeart/2005/8/layout/orgChart1"/>
    <dgm:cxn modelId="{2D6D07D1-3193-4343-9321-EDFA90E8BADC}" type="presParOf" srcId="{CF61F2A7-4C63-40D7-9434-A33F0F4C457E}" destId="{078FB3D3-784B-4862-9721-B6A2497D4695}" srcOrd="13" destOrd="0" presId="urn:microsoft.com/office/officeart/2005/8/layout/orgChart1"/>
    <dgm:cxn modelId="{3077CFEF-FBB2-49DB-97F2-90687343DB0C}" type="presParOf" srcId="{078FB3D3-784B-4862-9721-B6A2497D4695}" destId="{74405B00-FED5-4BCC-A5DF-8BAB4749D07A}" srcOrd="0" destOrd="0" presId="urn:microsoft.com/office/officeart/2005/8/layout/orgChart1"/>
    <dgm:cxn modelId="{9F16AF33-B674-4256-81FD-A4BEE6150B61}" type="presParOf" srcId="{74405B00-FED5-4BCC-A5DF-8BAB4749D07A}" destId="{71BD63FE-E755-4176-AD9B-96CCB83D3576}" srcOrd="0" destOrd="0" presId="urn:microsoft.com/office/officeart/2005/8/layout/orgChart1"/>
    <dgm:cxn modelId="{80BAF809-9FF2-41C8-BBC6-DAD90FA195C9}" type="presParOf" srcId="{74405B00-FED5-4BCC-A5DF-8BAB4749D07A}" destId="{6F532E4D-BAE3-4A15-9EBD-EB9237130253}" srcOrd="1" destOrd="0" presId="urn:microsoft.com/office/officeart/2005/8/layout/orgChart1"/>
    <dgm:cxn modelId="{89A14CAB-D94D-41D9-A482-1394B00B88DC}" type="presParOf" srcId="{078FB3D3-784B-4862-9721-B6A2497D4695}" destId="{A9FFADE7-B2E2-48D3-81BF-F64F70F12C6F}" srcOrd="1" destOrd="0" presId="urn:microsoft.com/office/officeart/2005/8/layout/orgChart1"/>
    <dgm:cxn modelId="{5FE21F03-2E80-4D9E-8F2B-54131EEAFAFC}" type="presParOf" srcId="{078FB3D3-784B-4862-9721-B6A2497D4695}" destId="{38D3381D-CB05-4537-BAED-866DC0C11388}" srcOrd="2" destOrd="0" presId="urn:microsoft.com/office/officeart/2005/8/layout/orgChart1"/>
    <dgm:cxn modelId="{29586498-335E-490E-BF96-031EB3C59DAA}" type="presParOf" srcId="{CF61F2A7-4C63-40D7-9434-A33F0F4C457E}" destId="{1BA50E32-F88A-4680-BF7E-E8AB7A1147AC}" srcOrd="14" destOrd="0" presId="urn:microsoft.com/office/officeart/2005/8/layout/orgChart1"/>
    <dgm:cxn modelId="{DC79CDF8-D392-4B8A-A0DB-5A6B229C749D}" type="presParOf" srcId="{CF61F2A7-4C63-40D7-9434-A33F0F4C457E}" destId="{D0BB01C3-68F3-435D-B7D8-AF549297001D}" srcOrd="15" destOrd="0" presId="urn:microsoft.com/office/officeart/2005/8/layout/orgChart1"/>
    <dgm:cxn modelId="{AE49DDCE-6E2D-4ABB-9E2E-61BB4A971C91}" type="presParOf" srcId="{D0BB01C3-68F3-435D-B7D8-AF549297001D}" destId="{E58FAF18-39C6-4FFA-89CD-2B4469E918E3}" srcOrd="0" destOrd="0" presId="urn:microsoft.com/office/officeart/2005/8/layout/orgChart1"/>
    <dgm:cxn modelId="{882FF6A5-110E-435E-AC17-671B93219683}" type="presParOf" srcId="{E58FAF18-39C6-4FFA-89CD-2B4469E918E3}" destId="{F4BA5E75-F8A8-4F25-8CA5-1F7677D9648F}" srcOrd="0" destOrd="0" presId="urn:microsoft.com/office/officeart/2005/8/layout/orgChart1"/>
    <dgm:cxn modelId="{D03B0EC0-4031-49EC-B46A-40F8905E2D83}" type="presParOf" srcId="{E58FAF18-39C6-4FFA-89CD-2B4469E918E3}" destId="{921CBC95-D9EC-40D9-800B-2FEBBEDB45FA}" srcOrd="1" destOrd="0" presId="urn:microsoft.com/office/officeart/2005/8/layout/orgChart1"/>
    <dgm:cxn modelId="{39A61B66-28C5-439E-8B65-3806EE785529}" type="presParOf" srcId="{D0BB01C3-68F3-435D-B7D8-AF549297001D}" destId="{4B4682AD-0C2F-4A5C-BC21-CD121420C5C6}" srcOrd="1" destOrd="0" presId="urn:microsoft.com/office/officeart/2005/8/layout/orgChart1"/>
    <dgm:cxn modelId="{5C3D4AB7-5E92-4E1F-9B64-34A71389645F}" type="presParOf" srcId="{D0BB01C3-68F3-435D-B7D8-AF549297001D}" destId="{45570898-7B97-4D0E-BC3D-412C04252DAC}" srcOrd="2" destOrd="0" presId="urn:microsoft.com/office/officeart/2005/8/layout/orgChart1"/>
    <dgm:cxn modelId="{A0CE6975-FE07-46CE-85E3-3E46A18E4FD3}" type="presParOf" srcId="{CF61F2A7-4C63-40D7-9434-A33F0F4C457E}" destId="{1BB4C5FD-2AE6-474D-AA4A-333D21E38F7C}" srcOrd="16" destOrd="0" presId="urn:microsoft.com/office/officeart/2005/8/layout/orgChart1"/>
    <dgm:cxn modelId="{183A6E6C-A4ED-4847-874E-C5C89404F8D7}" type="presParOf" srcId="{CF61F2A7-4C63-40D7-9434-A33F0F4C457E}" destId="{15A90FFA-B2F5-494C-9F1D-7B13AD795DF3}" srcOrd="17" destOrd="0" presId="urn:microsoft.com/office/officeart/2005/8/layout/orgChart1"/>
    <dgm:cxn modelId="{4A960AE4-58F5-4C02-970D-85EAB21B8DCA}" type="presParOf" srcId="{15A90FFA-B2F5-494C-9F1D-7B13AD795DF3}" destId="{58A1C29D-A8B3-4146-AA01-436951AB0386}" srcOrd="0" destOrd="0" presId="urn:microsoft.com/office/officeart/2005/8/layout/orgChart1"/>
    <dgm:cxn modelId="{2726046F-64BC-48E2-BB3F-A33A19B818BC}" type="presParOf" srcId="{58A1C29D-A8B3-4146-AA01-436951AB0386}" destId="{8811071B-A7F3-4869-B54A-85560BE794CC}" srcOrd="0" destOrd="0" presId="urn:microsoft.com/office/officeart/2005/8/layout/orgChart1"/>
    <dgm:cxn modelId="{3401F147-531E-48C0-A820-2288B0277121}" type="presParOf" srcId="{58A1C29D-A8B3-4146-AA01-436951AB0386}" destId="{7CB747CC-A523-498F-8633-ACFC68B889EC}" srcOrd="1" destOrd="0" presId="urn:microsoft.com/office/officeart/2005/8/layout/orgChart1"/>
    <dgm:cxn modelId="{D71033C0-D057-472D-A8B0-980DE17A7FAB}" type="presParOf" srcId="{15A90FFA-B2F5-494C-9F1D-7B13AD795DF3}" destId="{B30809EA-42A9-4583-9A94-F2FF982F084C}" srcOrd="1" destOrd="0" presId="urn:microsoft.com/office/officeart/2005/8/layout/orgChart1"/>
    <dgm:cxn modelId="{37990A4E-67FB-44C3-8718-E4A9C6D68F29}" type="presParOf" srcId="{15A90FFA-B2F5-494C-9F1D-7B13AD795DF3}" destId="{48B6AD89-DE33-4B02-A53F-730047C35D6E}" srcOrd="2" destOrd="0" presId="urn:microsoft.com/office/officeart/2005/8/layout/orgChart1"/>
    <dgm:cxn modelId="{6986872F-A9E6-45FE-A103-D0BF6AA4ABC5}" type="presParOf" srcId="{404235B1-7871-474E-B758-F78B0E09E5DC}" destId="{97998717-C303-4EF8-BF9B-25E889AAA9DE}" srcOrd="2" destOrd="0" presId="urn:microsoft.com/office/officeart/2005/8/layout/orgChart1"/>
    <dgm:cxn modelId="{FA102B14-CB3C-4F8B-8603-C00F81703D08}" type="presParOf" srcId="{8BC17D99-D959-46D5-A46D-9CAE578B473E}" destId="{CF45C7BC-EC1A-41A6-9AA0-A964297A9DF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23F26-C759-4583-83CB-A7EB9687FCEE}">
      <dsp:nvSpPr>
        <dsp:cNvPr id="0" name=""/>
        <dsp:cNvSpPr/>
      </dsp:nvSpPr>
      <dsp:spPr>
        <a:xfrm>
          <a:off x="6063800" y="1886078"/>
          <a:ext cx="146900" cy="1912753"/>
        </a:xfrm>
        <a:custGeom>
          <a:avLst/>
          <a:gdLst/>
          <a:ahLst/>
          <a:cxnLst/>
          <a:rect l="0" t="0" r="0" b="0"/>
          <a:pathLst>
            <a:path>
              <a:moveTo>
                <a:pt x="0" y="0"/>
              </a:moveTo>
              <a:lnTo>
                <a:pt x="0" y="1912753"/>
              </a:lnTo>
              <a:lnTo>
                <a:pt x="146900" y="19127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20ACC9-BC4A-450C-BFDD-EEBA41222091}">
      <dsp:nvSpPr>
        <dsp:cNvPr id="0" name=""/>
        <dsp:cNvSpPr/>
      </dsp:nvSpPr>
      <dsp:spPr>
        <a:xfrm>
          <a:off x="6063800" y="1886078"/>
          <a:ext cx="146900" cy="787103"/>
        </a:xfrm>
        <a:custGeom>
          <a:avLst/>
          <a:gdLst/>
          <a:ahLst/>
          <a:cxnLst/>
          <a:rect l="0" t="0" r="0" b="0"/>
          <a:pathLst>
            <a:path>
              <a:moveTo>
                <a:pt x="0" y="0"/>
              </a:moveTo>
              <a:lnTo>
                <a:pt x="0" y="787103"/>
              </a:lnTo>
              <a:lnTo>
                <a:pt x="146900" y="7871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9BB069-4971-4F2B-BDE0-6A3422348A84}">
      <dsp:nvSpPr>
        <dsp:cNvPr id="0" name=""/>
        <dsp:cNvSpPr/>
      </dsp:nvSpPr>
      <dsp:spPr>
        <a:xfrm>
          <a:off x="4268375" y="674871"/>
          <a:ext cx="2790646" cy="448555"/>
        </a:xfrm>
        <a:custGeom>
          <a:avLst/>
          <a:gdLst/>
          <a:ahLst/>
          <a:cxnLst/>
          <a:rect l="0" t="0" r="0" b="0"/>
          <a:pathLst>
            <a:path>
              <a:moveTo>
                <a:pt x="0" y="0"/>
              </a:moveTo>
              <a:lnTo>
                <a:pt x="0" y="224277"/>
              </a:lnTo>
              <a:lnTo>
                <a:pt x="2790646" y="224277"/>
              </a:lnTo>
              <a:lnTo>
                <a:pt x="2790646" y="4485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9C5EEC-C47C-4FCA-90F5-5A2308B5A7FC}">
      <dsp:nvSpPr>
        <dsp:cNvPr id="0" name=""/>
        <dsp:cNvSpPr/>
      </dsp:nvSpPr>
      <dsp:spPr>
        <a:xfrm>
          <a:off x="3333640" y="1890799"/>
          <a:ext cx="122752" cy="3038404"/>
        </a:xfrm>
        <a:custGeom>
          <a:avLst/>
          <a:gdLst/>
          <a:ahLst/>
          <a:cxnLst/>
          <a:rect l="0" t="0" r="0" b="0"/>
          <a:pathLst>
            <a:path>
              <a:moveTo>
                <a:pt x="0" y="0"/>
              </a:moveTo>
              <a:lnTo>
                <a:pt x="0" y="3038404"/>
              </a:lnTo>
              <a:lnTo>
                <a:pt x="122752" y="30384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5ECD35-9948-42D8-ABCE-0FAE87D191C6}">
      <dsp:nvSpPr>
        <dsp:cNvPr id="0" name=""/>
        <dsp:cNvSpPr/>
      </dsp:nvSpPr>
      <dsp:spPr>
        <a:xfrm>
          <a:off x="3333640" y="1890799"/>
          <a:ext cx="122752" cy="1912753"/>
        </a:xfrm>
        <a:custGeom>
          <a:avLst/>
          <a:gdLst/>
          <a:ahLst/>
          <a:cxnLst/>
          <a:rect l="0" t="0" r="0" b="0"/>
          <a:pathLst>
            <a:path>
              <a:moveTo>
                <a:pt x="0" y="0"/>
              </a:moveTo>
              <a:lnTo>
                <a:pt x="0" y="1912753"/>
              </a:lnTo>
              <a:lnTo>
                <a:pt x="122752" y="19127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E6B7CF-3A7D-4096-80AE-312890FA20F7}">
      <dsp:nvSpPr>
        <dsp:cNvPr id="0" name=""/>
        <dsp:cNvSpPr/>
      </dsp:nvSpPr>
      <dsp:spPr>
        <a:xfrm>
          <a:off x="3333640" y="1890799"/>
          <a:ext cx="122752" cy="787103"/>
        </a:xfrm>
        <a:custGeom>
          <a:avLst/>
          <a:gdLst/>
          <a:ahLst/>
          <a:cxnLst/>
          <a:rect l="0" t="0" r="0" b="0"/>
          <a:pathLst>
            <a:path>
              <a:moveTo>
                <a:pt x="0" y="0"/>
              </a:moveTo>
              <a:lnTo>
                <a:pt x="0" y="787103"/>
              </a:lnTo>
              <a:lnTo>
                <a:pt x="122752" y="7871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58F9E3-D587-4C99-8F77-9C16B9A949D0}">
      <dsp:nvSpPr>
        <dsp:cNvPr id="0" name=""/>
        <dsp:cNvSpPr/>
      </dsp:nvSpPr>
      <dsp:spPr>
        <a:xfrm>
          <a:off x="4222655" y="674871"/>
          <a:ext cx="91440" cy="448555"/>
        </a:xfrm>
        <a:custGeom>
          <a:avLst/>
          <a:gdLst/>
          <a:ahLst/>
          <a:cxnLst/>
          <a:rect l="0" t="0" r="0" b="0"/>
          <a:pathLst>
            <a:path>
              <a:moveTo>
                <a:pt x="45720" y="0"/>
              </a:moveTo>
              <a:lnTo>
                <a:pt x="45720" y="224277"/>
              </a:lnTo>
              <a:lnTo>
                <a:pt x="47621" y="224277"/>
              </a:lnTo>
              <a:lnTo>
                <a:pt x="47621" y="4485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20CE15-B9D5-4A35-9236-15FF743DF70D}">
      <dsp:nvSpPr>
        <dsp:cNvPr id="0" name=""/>
        <dsp:cNvSpPr/>
      </dsp:nvSpPr>
      <dsp:spPr>
        <a:xfrm>
          <a:off x="384679" y="1890799"/>
          <a:ext cx="191393" cy="3968500"/>
        </a:xfrm>
        <a:custGeom>
          <a:avLst/>
          <a:gdLst/>
          <a:ahLst/>
          <a:cxnLst/>
          <a:rect l="0" t="0" r="0" b="0"/>
          <a:pathLst>
            <a:path>
              <a:moveTo>
                <a:pt x="0" y="0"/>
              </a:moveTo>
              <a:lnTo>
                <a:pt x="0" y="3968500"/>
              </a:lnTo>
              <a:lnTo>
                <a:pt x="191393" y="396850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0DBD19-B2FF-497B-B0A7-4948F6F1DE23}">
      <dsp:nvSpPr>
        <dsp:cNvPr id="0" name=""/>
        <dsp:cNvSpPr/>
      </dsp:nvSpPr>
      <dsp:spPr>
        <a:xfrm>
          <a:off x="384679" y="1890799"/>
          <a:ext cx="155637" cy="2912990"/>
        </a:xfrm>
        <a:custGeom>
          <a:avLst/>
          <a:gdLst/>
          <a:ahLst/>
          <a:cxnLst/>
          <a:rect l="0" t="0" r="0" b="0"/>
          <a:pathLst>
            <a:path>
              <a:moveTo>
                <a:pt x="0" y="0"/>
              </a:moveTo>
              <a:lnTo>
                <a:pt x="0" y="2912990"/>
              </a:lnTo>
              <a:lnTo>
                <a:pt x="155637" y="291299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E0376B-0551-43A3-BE62-74BC4A753FFB}">
      <dsp:nvSpPr>
        <dsp:cNvPr id="0" name=""/>
        <dsp:cNvSpPr/>
      </dsp:nvSpPr>
      <dsp:spPr>
        <a:xfrm>
          <a:off x="384679" y="1890799"/>
          <a:ext cx="155637" cy="1844007"/>
        </a:xfrm>
        <a:custGeom>
          <a:avLst/>
          <a:gdLst/>
          <a:ahLst/>
          <a:cxnLst/>
          <a:rect l="0" t="0" r="0" b="0"/>
          <a:pathLst>
            <a:path>
              <a:moveTo>
                <a:pt x="0" y="0"/>
              </a:moveTo>
              <a:lnTo>
                <a:pt x="0" y="1844007"/>
              </a:lnTo>
              <a:lnTo>
                <a:pt x="155637" y="184400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C35B2C-F4F3-427B-87AD-483CDD59DE6E}">
      <dsp:nvSpPr>
        <dsp:cNvPr id="0" name=""/>
        <dsp:cNvSpPr/>
      </dsp:nvSpPr>
      <dsp:spPr>
        <a:xfrm>
          <a:off x="384679" y="1890799"/>
          <a:ext cx="155637" cy="766896"/>
        </a:xfrm>
        <a:custGeom>
          <a:avLst/>
          <a:gdLst/>
          <a:ahLst/>
          <a:cxnLst/>
          <a:rect l="0" t="0" r="0" b="0"/>
          <a:pathLst>
            <a:path>
              <a:moveTo>
                <a:pt x="0" y="0"/>
              </a:moveTo>
              <a:lnTo>
                <a:pt x="0" y="766896"/>
              </a:lnTo>
              <a:lnTo>
                <a:pt x="155637" y="7668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4E31E4-9F01-48F6-AEFC-FBB80E471EC9}">
      <dsp:nvSpPr>
        <dsp:cNvPr id="0" name=""/>
        <dsp:cNvSpPr/>
      </dsp:nvSpPr>
      <dsp:spPr>
        <a:xfrm>
          <a:off x="1379901" y="674871"/>
          <a:ext cx="2888474" cy="448555"/>
        </a:xfrm>
        <a:custGeom>
          <a:avLst/>
          <a:gdLst/>
          <a:ahLst/>
          <a:cxnLst/>
          <a:rect l="0" t="0" r="0" b="0"/>
          <a:pathLst>
            <a:path>
              <a:moveTo>
                <a:pt x="2888474" y="0"/>
              </a:moveTo>
              <a:lnTo>
                <a:pt x="2888474" y="224277"/>
              </a:lnTo>
              <a:lnTo>
                <a:pt x="0" y="224277"/>
              </a:lnTo>
              <a:lnTo>
                <a:pt x="0" y="4485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8DB216-3207-40B7-A1AD-E66B1AA08BDC}">
      <dsp:nvSpPr>
        <dsp:cNvPr id="0" name=""/>
        <dsp:cNvSpPr/>
      </dsp:nvSpPr>
      <dsp:spPr>
        <a:xfrm>
          <a:off x="3096352" y="108655"/>
          <a:ext cx="2344045" cy="566216"/>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b="1" kern="1200" dirty="0" smtClean="0">
              <a:solidFill>
                <a:schemeClr val="bg1"/>
              </a:solidFill>
            </a:rPr>
            <a:t>PNSD</a:t>
          </a:r>
          <a:endParaRPr lang="it-IT" sz="1400" b="1" kern="1200" dirty="0">
            <a:solidFill>
              <a:schemeClr val="bg1"/>
            </a:solidFill>
          </a:endParaRPr>
        </a:p>
      </dsp:txBody>
      <dsp:txXfrm>
        <a:off x="3096352" y="108655"/>
        <a:ext cx="2344045" cy="566216"/>
      </dsp:txXfrm>
    </dsp:sp>
    <dsp:sp modelId="{3BAE29A5-06E7-423D-8326-408755EEAD5A}">
      <dsp:nvSpPr>
        <dsp:cNvPr id="0" name=""/>
        <dsp:cNvSpPr/>
      </dsp:nvSpPr>
      <dsp:spPr>
        <a:xfrm>
          <a:off x="135874" y="1123427"/>
          <a:ext cx="2488052" cy="767371"/>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0" kern="1200" dirty="0" smtClean="0">
              <a:solidFill>
                <a:schemeClr val="tx1"/>
              </a:solidFill>
            </a:rPr>
            <a:t>Strumenti</a:t>
          </a:r>
          <a:endParaRPr lang="it-IT" sz="1200" b="0" kern="1200" dirty="0">
            <a:solidFill>
              <a:schemeClr val="tx1"/>
            </a:solidFill>
          </a:endParaRPr>
        </a:p>
      </dsp:txBody>
      <dsp:txXfrm>
        <a:off x="135874" y="1123427"/>
        <a:ext cx="2488052" cy="767371"/>
      </dsp:txXfrm>
    </dsp:sp>
    <dsp:sp modelId="{F4A96868-CB43-4C5F-8795-FE51A9F55371}">
      <dsp:nvSpPr>
        <dsp:cNvPr id="0" name=""/>
        <dsp:cNvSpPr/>
      </dsp:nvSpPr>
      <dsp:spPr>
        <a:xfrm>
          <a:off x="540316" y="2339354"/>
          <a:ext cx="2340008" cy="6366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t>Accesso</a:t>
          </a:r>
          <a:endParaRPr lang="it-IT" sz="1100" kern="1200" dirty="0"/>
        </a:p>
      </dsp:txBody>
      <dsp:txXfrm>
        <a:off x="540316" y="2339354"/>
        <a:ext cx="2340008" cy="636682"/>
      </dsp:txXfrm>
    </dsp:sp>
    <dsp:sp modelId="{963DB06F-031F-4A59-A347-0498C446CA6C}">
      <dsp:nvSpPr>
        <dsp:cNvPr id="0" name=""/>
        <dsp:cNvSpPr/>
      </dsp:nvSpPr>
      <dsp:spPr>
        <a:xfrm>
          <a:off x="540316" y="3424592"/>
          <a:ext cx="2340008" cy="6204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t>Spazi e ambienti per l’apprendimento</a:t>
          </a:r>
          <a:endParaRPr lang="it-IT" sz="1100" kern="1200" dirty="0"/>
        </a:p>
      </dsp:txBody>
      <dsp:txXfrm>
        <a:off x="540316" y="3424592"/>
        <a:ext cx="2340008" cy="620427"/>
      </dsp:txXfrm>
    </dsp:sp>
    <dsp:sp modelId="{A4393610-64C9-438D-92AF-403E678E52FD}">
      <dsp:nvSpPr>
        <dsp:cNvPr id="0" name=""/>
        <dsp:cNvSpPr/>
      </dsp:nvSpPr>
      <dsp:spPr>
        <a:xfrm>
          <a:off x="540316" y="4493575"/>
          <a:ext cx="2340008" cy="6204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t>Identità digitale</a:t>
          </a:r>
          <a:endParaRPr lang="it-IT" sz="1100" kern="1200" dirty="0"/>
        </a:p>
      </dsp:txBody>
      <dsp:txXfrm>
        <a:off x="540316" y="4493575"/>
        <a:ext cx="2340008" cy="620427"/>
      </dsp:txXfrm>
    </dsp:sp>
    <dsp:sp modelId="{0EE4D83E-6969-4A1D-838D-CA95F624398D}">
      <dsp:nvSpPr>
        <dsp:cNvPr id="0" name=""/>
        <dsp:cNvSpPr/>
      </dsp:nvSpPr>
      <dsp:spPr>
        <a:xfrm>
          <a:off x="576073" y="5562558"/>
          <a:ext cx="2340008" cy="59348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t>Amministrazione digitale</a:t>
          </a:r>
          <a:endParaRPr lang="it-IT" sz="1100" kern="1200" dirty="0"/>
        </a:p>
      </dsp:txBody>
      <dsp:txXfrm>
        <a:off x="576073" y="5562558"/>
        <a:ext cx="2340008" cy="593481"/>
      </dsp:txXfrm>
    </dsp:sp>
    <dsp:sp modelId="{EBE4DC2B-E8E8-4829-9481-C3DFEDCBC16D}">
      <dsp:nvSpPr>
        <dsp:cNvPr id="0" name=""/>
        <dsp:cNvSpPr/>
      </dsp:nvSpPr>
      <dsp:spPr>
        <a:xfrm>
          <a:off x="3099482" y="1123427"/>
          <a:ext cx="2341588" cy="767371"/>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smtClean="0">
              <a:solidFill>
                <a:schemeClr val="tx1"/>
              </a:solidFill>
            </a:rPr>
            <a:t>Competenze e contenuti</a:t>
          </a:r>
          <a:endParaRPr lang="it-IT" sz="1200" kern="1200" dirty="0">
            <a:solidFill>
              <a:schemeClr val="tx1"/>
            </a:solidFill>
          </a:endParaRPr>
        </a:p>
      </dsp:txBody>
      <dsp:txXfrm>
        <a:off x="3099482" y="1123427"/>
        <a:ext cx="2341588" cy="767371"/>
      </dsp:txXfrm>
    </dsp:sp>
    <dsp:sp modelId="{462F0F02-6904-428B-B690-47CC8FE0D353}">
      <dsp:nvSpPr>
        <dsp:cNvPr id="0" name=""/>
        <dsp:cNvSpPr/>
      </dsp:nvSpPr>
      <dsp:spPr>
        <a:xfrm>
          <a:off x="3456393" y="2339354"/>
          <a:ext cx="2340008" cy="6770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t>Competenze degli studenti</a:t>
          </a:r>
          <a:endParaRPr lang="it-IT" sz="1100" kern="1200" dirty="0"/>
        </a:p>
      </dsp:txBody>
      <dsp:txXfrm>
        <a:off x="3456393" y="2339354"/>
        <a:ext cx="2340008" cy="677094"/>
      </dsp:txXfrm>
    </dsp:sp>
    <dsp:sp modelId="{B636C2CD-755D-4250-B473-FC4E5FB889A4}">
      <dsp:nvSpPr>
        <dsp:cNvPr id="0" name=""/>
        <dsp:cNvSpPr/>
      </dsp:nvSpPr>
      <dsp:spPr>
        <a:xfrm>
          <a:off x="3456393" y="3465005"/>
          <a:ext cx="2340008" cy="6770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t>Digitale, imprenditorialità e lavoro</a:t>
          </a:r>
          <a:endParaRPr lang="it-IT" sz="1100" kern="1200" dirty="0"/>
        </a:p>
      </dsp:txBody>
      <dsp:txXfrm>
        <a:off x="3456393" y="3465005"/>
        <a:ext cx="2340008" cy="677094"/>
      </dsp:txXfrm>
    </dsp:sp>
    <dsp:sp modelId="{A0ACA78B-887A-477B-952F-BB7531FE121E}">
      <dsp:nvSpPr>
        <dsp:cNvPr id="0" name=""/>
        <dsp:cNvSpPr/>
      </dsp:nvSpPr>
      <dsp:spPr>
        <a:xfrm>
          <a:off x="3456393" y="4590655"/>
          <a:ext cx="2340008" cy="6770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t>Contenuti digitali</a:t>
          </a:r>
          <a:endParaRPr lang="it-IT" sz="1100" kern="1200" dirty="0"/>
        </a:p>
      </dsp:txBody>
      <dsp:txXfrm>
        <a:off x="3456393" y="4590655"/>
        <a:ext cx="2340008" cy="677094"/>
      </dsp:txXfrm>
    </dsp:sp>
    <dsp:sp modelId="{EFF24FD9-33E5-48BE-84FE-CB2923223EC9}">
      <dsp:nvSpPr>
        <dsp:cNvPr id="0" name=""/>
        <dsp:cNvSpPr/>
      </dsp:nvSpPr>
      <dsp:spPr>
        <a:xfrm>
          <a:off x="5814995" y="1123427"/>
          <a:ext cx="2488052" cy="762651"/>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smtClean="0">
              <a:solidFill>
                <a:schemeClr val="tx1"/>
              </a:solidFill>
            </a:rPr>
            <a:t>Formazione e accompagnamento</a:t>
          </a:r>
          <a:endParaRPr lang="it-IT" sz="1200" kern="1200" dirty="0">
            <a:solidFill>
              <a:schemeClr val="tx1"/>
            </a:solidFill>
          </a:endParaRPr>
        </a:p>
      </dsp:txBody>
      <dsp:txXfrm>
        <a:off x="5814995" y="1123427"/>
        <a:ext cx="2488052" cy="762651"/>
      </dsp:txXfrm>
    </dsp:sp>
    <dsp:sp modelId="{2DCAC2F5-B044-4FFF-9F12-2FC936AD6676}">
      <dsp:nvSpPr>
        <dsp:cNvPr id="0" name=""/>
        <dsp:cNvSpPr/>
      </dsp:nvSpPr>
      <dsp:spPr>
        <a:xfrm>
          <a:off x="6210701" y="2334634"/>
          <a:ext cx="2269264" cy="6770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t>Formazione del personale</a:t>
          </a:r>
          <a:endParaRPr lang="it-IT" sz="1100" kern="1200" dirty="0"/>
        </a:p>
      </dsp:txBody>
      <dsp:txXfrm>
        <a:off x="6210701" y="2334634"/>
        <a:ext cx="2269264" cy="677094"/>
      </dsp:txXfrm>
    </dsp:sp>
    <dsp:sp modelId="{2028E6A8-27DD-4C30-8A0C-A87044CE31D7}">
      <dsp:nvSpPr>
        <dsp:cNvPr id="0" name=""/>
        <dsp:cNvSpPr/>
      </dsp:nvSpPr>
      <dsp:spPr>
        <a:xfrm>
          <a:off x="6210701" y="3460284"/>
          <a:ext cx="2290047" cy="6770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t>Accompagnamento</a:t>
          </a:r>
          <a:endParaRPr lang="it-IT" sz="1100" kern="1200" dirty="0"/>
        </a:p>
      </dsp:txBody>
      <dsp:txXfrm>
        <a:off x="6210701" y="3460284"/>
        <a:ext cx="2290047" cy="6770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B11A9-0B50-4DA9-9E2A-73911FDF99C1}">
      <dsp:nvSpPr>
        <dsp:cNvPr id="0" name=""/>
        <dsp:cNvSpPr/>
      </dsp:nvSpPr>
      <dsp:spPr>
        <a:xfrm>
          <a:off x="6732733" y="1592781"/>
          <a:ext cx="108223" cy="2473833"/>
        </a:xfrm>
        <a:custGeom>
          <a:avLst/>
          <a:gdLst/>
          <a:ahLst/>
          <a:cxnLst/>
          <a:rect l="0" t="0" r="0" b="0"/>
          <a:pathLst>
            <a:path>
              <a:moveTo>
                <a:pt x="0" y="0"/>
              </a:moveTo>
              <a:lnTo>
                <a:pt x="0" y="2473833"/>
              </a:lnTo>
              <a:lnTo>
                <a:pt x="108223" y="24738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023F26-C759-4583-83CB-A7EB9687FCEE}">
      <dsp:nvSpPr>
        <dsp:cNvPr id="0" name=""/>
        <dsp:cNvSpPr/>
      </dsp:nvSpPr>
      <dsp:spPr>
        <a:xfrm>
          <a:off x="6732733" y="1592781"/>
          <a:ext cx="108223" cy="1539566"/>
        </a:xfrm>
        <a:custGeom>
          <a:avLst/>
          <a:gdLst/>
          <a:ahLst/>
          <a:cxnLst/>
          <a:rect l="0" t="0" r="0" b="0"/>
          <a:pathLst>
            <a:path>
              <a:moveTo>
                <a:pt x="0" y="0"/>
              </a:moveTo>
              <a:lnTo>
                <a:pt x="0" y="1539566"/>
              </a:lnTo>
              <a:lnTo>
                <a:pt x="108223" y="153956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20ACC9-BC4A-450C-BFDD-EEBA41222091}">
      <dsp:nvSpPr>
        <dsp:cNvPr id="0" name=""/>
        <dsp:cNvSpPr/>
      </dsp:nvSpPr>
      <dsp:spPr>
        <a:xfrm>
          <a:off x="6732733" y="1592781"/>
          <a:ext cx="108223" cy="605299"/>
        </a:xfrm>
        <a:custGeom>
          <a:avLst/>
          <a:gdLst/>
          <a:ahLst/>
          <a:cxnLst/>
          <a:rect l="0" t="0" r="0" b="0"/>
          <a:pathLst>
            <a:path>
              <a:moveTo>
                <a:pt x="0" y="0"/>
              </a:moveTo>
              <a:lnTo>
                <a:pt x="0" y="605299"/>
              </a:lnTo>
              <a:lnTo>
                <a:pt x="108223" y="6052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9BB069-4971-4F2B-BDE0-6A3422348A84}">
      <dsp:nvSpPr>
        <dsp:cNvPr id="0" name=""/>
        <dsp:cNvSpPr/>
      </dsp:nvSpPr>
      <dsp:spPr>
        <a:xfrm>
          <a:off x="4276516" y="658514"/>
          <a:ext cx="3176217" cy="276332"/>
        </a:xfrm>
        <a:custGeom>
          <a:avLst/>
          <a:gdLst/>
          <a:ahLst/>
          <a:cxnLst/>
          <a:rect l="0" t="0" r="0" b="0"/>
          <a:pathLst>
            <a:path>
              <a:moveTo>
                <a:pt x="0" y="0"/>
              </a:moveTo>
              <a:lnTo>
                <a:pt x="0" y="138166"/>
              </a:lnTo>
              <a:lnTo>
                <a:pt x="3176217" y="138166"/>
              </a:lnTo>
              <a:lnTo>
                <a:pt x="3176217" y="2763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05E95E-9D95-4CE6-B493-69138EBD9B38}">
      <dsp:nvSpPr>
        <dsp:cNvPr id="0" name=""/>
        <dsp:cNvSpPr/>
      </dsp:nvSpPr>
      <dsp:spPr>
        <a:xfrm>
          <a:off x="4572484" y="1592781"/>
          <a:ext cx="108030" cy="2473833"/>
        </a:xfrm>
        <a:custGeom>
          <a:avLst/>
          <a:gdLst/>
          <a:ahLst/>
          <a:cxnLst/>
          <a:rect l="0" t="0" r="0" b="0"/>
          <a:pathLst>
            <a:path>
              <a:moveTo>
                <a:pt x="0" y="0"/>
              </a:moveTo>
              <a:lnTo>
                <a:pt x="0" y="2473833"/>
              </a:lnTo>
              <a:lnTo>
                <a:pt x="108030" y="24738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D4FA16-4477-4251-97F4-FAA40F852A82}">
      <dsp:nvSpPr>
        <dsp:cNvPr id="0" name=""/>
        <dsp:cNvSpPr/>
      </dsp:nvSpPr>
      <dsp:spPr>
        <a:xfrm>
          <a:off x="4572484" y="1592781"/>
          <a:ext cx="108030" cy="1539566"/>
        </a:xfrm>
        <a:custGeom>
          <a:avLst/>
          <a:gdLst/>
          <a:ahLst/>
          <a:cxnLst/>
          <a:rect l="0" t="0" r="0" b="0"/>
          <a:pathLst>
            <a:path>
              <a:moveTo>
                <a:pt x="0" y="0"/>
              </a:moveTo>
              <a:lnTo>
                <a:pt x="0" y="1539566"/>
              </a:lnTo>
              <a:lnTo>
                <a:pt x="108030" y="153956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8A844A-5EE9-4DBA-BA68-9824AF95391E}">
      <dsp:nvSpPr>
        <dsp:cNvPr id="0" name=""/>
        <dsp:cNvSpPr/>
      </dsp:nvSpPr>
      <dsp:spPr>
        <a:xfrm>
          <a:off x="4572484" y="1592781"/>
          <a:ext cx="108030" cy="605299"/>
        </a:xfrm>
        <a:custGeom>
          <a:avLst/>
          <a:gdLst/>
          <a:ahLst/>
          <a:cxnLst/>
          <a:rect l="0" t="0" r="0" b="0"/>
          <a:pathLst>
            <a:path>
              <a:moveTo>
                <a:pt x="0" y="0"/>
              </a:moveTo>
              <a:lnTo>
                <a:pt x="0" y="605299"/>
              </a:lnTo>
              <a:lnTo>
                <a:pt x="108030" y="6052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7B7D87-5F41-4B44-8A32-D87EEB36C54A}">
      <dsp:nvSpPr>
        <dsp:cNvPr id="0" name=""/>
        <dsp:cNvSpPr/>
      </dsp:nvSpPr>
      <dsp:spPr>
        <a:xfrm>
          <a:off x="4276516" y="658514"/>
          <a:ext cx="1015969" cy="276332"/>
        </a:xfrm>
        <a:custGeom>
          <a:avLst/>
          <a:gdLst/>
          <a:ahLst/>
          <a:cxnLst/>
          <a:rect l="0" t="0" r="0" b="0"/>
          <a:pathLst>
            <a:path>
              <a:moveTo>
                <a:pt x="0" y="0"/>
              </a:moveTo>
              <a:lnTo>
                <a:pt x="0" y="138166"/>
              </a:lnTo>
              <a:lnTo>
                <a:pt x="1015969" y="138166"/>
              </a:lnTo>
              <a:lnTo>
                <a:pt x="1015969" y="2763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CD7896-C2EA-4B1C-A11F-37D689DF4E3B}">
      <dsp:nvSpPr>
        <dsp:cNvPr id="0" name=""/>
        <dsp:cNvSpPr/>
      </dsp:nvSpPr>
      <dsp:spPr>
        <a:xfrm>
          <a:off x="2296992" y="1592781"/>
          <a:ext cx="151480" cy="4342367"/>
        </a:xfrm>
        <a:custGeom>
          <a:avLst/>
          <a:gdLst/>
          <a:ahLst/>
          <a:cxnLst/>
          <a:rect l="0" t="0" r="0" b="0"/>
          <a:pathLst>
            <a:path>
              <a:moveTo>
                <a:pt x="0" y="0"/>
              </a:moveTo>
              <a:lnTo>
                <a:pt x="0" y="4342367"/>
              </a:lnTo>
              <a:lnTo>
                <a:pt x="151480" y="43423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052962-D54B-4EB4-A67A-CFA383D6806E}">
      <dsp:nvSpPr>
        <dsp:cNvPr id="0" name=""/>
        <dsp:cNvSpPr/>
      </dsp:nvSpPr>
      <dsp:spPr>
        <a:xfrm>
          <a:off x="2296992" y="1592781"/>
          <a:ext cx="131557" cy="3408100"/>
        </a:xfrm>
        <a:custGeom>
          <a:avLst/>
          <a:gdLst/>
          <a:ahLst/>
          <a:cxnLst/>
          <a:rect l="0" t="0" r="0" b="0"/>
          <a:pathLst>
            <a:path>
              <a:moveTo>
                <a:pt x="0" y="0"/>
              </a:moveTo>
              <a:lnTo>
                <a:pt x="0" y="3408100"/>
              </a:lnTo>
              <a:lnTo>
                <a:pt x="131557" y="340810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9C5EEC-C47C-4FCA-90F5-5A2308B5A7FC}">
      <dsp:nvSpPr>
        <dsp:cNvPr id="0" name=""/>
        <dsp:cNvSpPr/>
      </dsp:nvSpPr>
      <dsp:spPr>
        <a:xfrm>
          <a:off x="2296992" y="1592781"/>
          <a:ext cx="131557" cy="2473833"/>
        </a:xfrm>
        <a:custGeom>
          <a:avLst/>
          <a:gdLst/>
          <a:ahLst/>
          <a:cxnLst/>
          <a:rect l="0" t="0" r="0" b="0"/>
          <a:pathLst>
            <a:path>
              <a:moveTo>
                <a:pt x="0" y="0"/>
              </a:moveTo>
              <a:lnTo>
                <a:pt x="0" y="2473833"/>
              </a:lnTo>
              <a:lnTo>
                <a:pt x="131557" y="24738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5ECD35-9948-42D8-ABCE-0FAE87D191C6}">
      <dsp:nvSpPr>
        <dsp:cNvPr id="0" name=""/>
        <dsp:cNvSpPr/>
      </dsp:nvSpPr>
      <dsp:spPr>
        <a:xfrm>
          <a:off x="2296992" y="1592781"/>
          <a:ext cx="151282" cy="1539566"/>
        </a:xfrm>
        <a:custGeom>
          <a:avLst/>
          <a:gdLst/>
          <a:ahLst/>
          <a:cxnLst/>
          <a:rect l="0" t="0" r="0" b="0"/>
          <a:pathLst>
            <a:path>
              <a:moveTo>
                <a:pt x="0" y="0"/>
              </a:moveTo>
              <a:lnTo>
                <a:pt x="0" y="1539566"/>
              </a:lnTo>
              <a:lnTo>
                <a:pt x="151282" y="153956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E6B7CF-3A7D-4096-80AE-312890FA20F7}">
      <dsp:nvSpPr>
        <dsp:cNvPr id="0" name=""/>
        <dsp:cNvSpPr/>
      </dsp:nvSpPr>
      <dsp:spPr>
        <a:xfrm>
          <a:off x="2296992" y="1592781"/>
          <a:ext cx="151480" cy="605299"/>
        </a:xfrm>
        <a:custGeom>
          <a:avLst/>
          <a:gdLst/>
          <a:ahLst/>
          <a:cxnLst/>
          <a:rect l="0" t="0" r="0" b="0"/>
          <a:pathLst>
            <a:path>
              <a:moveTo>
                <a:pt x="0" y="0"/>
              </a:moveTo>
              <a:lnTo>
                <a:pt x="0" y="605299"/>
              </a:lnTo>
              <a:lnTo>
                <a:pt x="151480" y="6052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58F9E3-D587-4C99-8F77-9C16B9A949D0}">
      <dsp:nvSpPr>
        <dsp:cNvPr id="0" name=""/>
        <dsp:cNvSpPr/>
      </dsp:nvSpPr>
      <dsp:spPr>
        <a:xfrm>
          <a:off x="3016993" y="658514"/>
          <a:ext cx="1259523" cy="276332"/>
        </a:xfrm>
        <a:custGeom>
          <a:avLst/>
          <a:gdLst/>
          <a:ahLst/>
          <a:cxnLst/>
          <a:rect l="0" t="0" r="0" b="0"/>
          <a:pathLst>
            <a:path>
              <a:moveTo>
                <a:pt x="1259523" y="0"/>
              </a:moveTo>
              <a:lnTo>
                <a:pt x="1259523" y="138166"/>
              </a:lnTo>
              <a:lnTo>
                <a:pt x="0" y="138166"/>
              </a:lnTo>
              <a:lnTo>
                <a:pt x="0" y="2763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0DBD19-B2FF-497B-B0A7-4948F6F1DE23}">
      <dsp:nvSpPr>
        <dsp:cNvPr id="0" name=""/>
        <dsp:cNvSpPr/>
      </dsp:nvSpPr>
      <dsp:spPr>
        <a:xfrm>
          <a:off x="138155" y="1592781"/>
          <a:ext cx="91440" cy="2473833"/>
        </a:xfrm>
        <a:custGeom>
          <a:avLst/>
          <a:gdLst/>
          <a:ahLst/>
          <a:cxnLst/>
          <a:rect l="0" t="0" r="0" b="0"/>
          <a:pathLst>
            <a:path>
              <a:moveTo>
                <a:pt x="45720" y="0"/>
              </a:moveTo>
              <a:lnTo>
                <a:pt x="45720" y="2473833"/>
              </a:lnTo>
              <a:lnTo>
                <a:pt x="130159" y="24738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E0376B-0551-43A3-BE62-74BC4A753FFB}">
      <dsp:nvSpPr>
        <dsp:cNvPr id="0" name=""/>
        <dsp:cNvSpPr/>
      </dsp:nvSpPr>
      <dsp:spPr>
        <a:xfrm>
          <a:off x="183875" y="1592781"/>
          <a:ext cx="104348" cy="1539566"/>
        </a:xfrm>
        <a:custGeom>
          <a:avLst/>
          <a:gdLst/>
          <a:ahLst/>
          <a:cxnLst/>
          <a:rect l="0" t="0" r="0" b="0"/>
          <a:pathLst>
            <a:path>
              <a:moveTo>
                <a:pt x="0" y="0"/>
              </a:moveTo>
              <a:lnTo>
                <a:pt x="0" y="1539566"/>
              </a:lnTo>
              <a:lnTo>
                <a:pt x="104348" y="153956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C35B2C-F4F3-427B-87AD-483CDD59DE6E}">
      <dsp:nvSpPr>
        <dsp:cNvPr id="0" name=""/>
        <dsp:cNvSpPr/>
      </dsp:nvSpPr>
      <dsp:spPr>
        <a:xfrm>
          <a:off x="183875" y="1592781"/>
          <a:ext cx="104348" cy="605299"/>
        </a:xfrm>
        <a:custGeom>
          <a:avLst/>
          <a:gdLst/>
          <a:ahLst/>
          <a:cxnLst/>
          <a:rect l="0" t="0" r="0" b="0"/>
          <a:pathLst>
            <a:path>
              <a:moveTo>
                <a:pt x="0" y="0"/>
              </a:moveTo>
              <a:lnTo>
                <a:pt x="0" y="605299"/>
              </a:lnTo>
              <a:lnTo>
                <a:pt x="104348" y="6052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4E31E4-9F01-48F6-AEFC-FBB80E471EC9}">
      <dsp:nvSpPr>
        <dsp:cNvPr id="0" name=""/>
        <dsp:cNvSpPr/>
      </dsp:nvSpPr>
      <dsp:spPr>
        <a:xfrm>
          <a:off x="710222" y="658514"/>
          <a:ext cx="3566294" cy="276332"/>
        </a:xfrm>
        <a:custGeom>
          <a:avLst/>
          <a:gdLst/>
          <a:ahLst/>
          <a:cxnLst/>
          <a:rect l="0" t="0" r="0" b="0"/>
          <a:pathLst>
            <a:path>
              <a:moveTo>
                <a:pt x="3566294" y="0"/>
              </a:moveTo>
              <a:lnTo>
                <a:pt x="3566294" y="138166"/>
              </a:lnTo>
              <a:lnTo>
                <a:pt x="0" y="138166"/>
              </a:lnTo>
              <a:lnTo>
                <a:pt x="0" y="2763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8DB216-3207-40B7-A1AD-E66B1AA08BDC}">
      <dsp:nvSpPr>
        <dsp:cNvPr id="0" name=""/>
        <dsp:cNvSpPr/>
      </dsp:nvSpPr>
      <dsp:spPr>
        <a:xfrm>
          <a:off x="3212952" y="580"/>
          <a:ext cx="2127128" cy="657934"/>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b="1" kern="1200" dirty="0" smtClean="0">
              <a:solidFill>
                <a:schemeClr val="tx1"/>
              </a:solidFill>
            </a:rPr>
            <a:t>Strumenti</a:t>
          </a:r>
          <a:endParaRPr lang="it-IT" sz="1400" b="1" kern="1200" dirty="0">
            <a:solidFill>
              <a:schemeClr val="tx1"/>
            </a:solidFill>
          </a:endParaRPr>
        </a:p>
      </dsp:txBody>
      <dsp:txXfrm>
        <a:off x="3212952" y="580"/>
        <a:ext cx="2127128" cy="657934"/>
      </dsp:txXfrm>
    </dsp:sp>
    <dsp:sp modelId="{3BAE29A5-06E7-423D-8326-408755EEAD5A}">
      <dsp:nvSpPr>
        <dsp:cNvPr id="0" name=""/>
        <dsp:cNvSpPr/>
      </dsp:nvSpPr>
      <dsp:spPr>
        <a:xfrm>
          <a:off x="52288" y="934847"/>
          <a:ext cx="1315868" cy="6579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0" kern="1200" dirty="0" smtClean="0">
              <a:solidFill>
                <a:schemeClr val="bg1"/>
              </a:solidFill>
            </a:rPr>
            <a:t>Accesso</a:t>
          </a:r>
          <a:endParaRPr lang="it-IT" sz="1200" b="0" kern="1200" dirty="0">
            <a:solidFill>
              <a:schemeClr val="bg1"/>
            </a:solidFill>
          </a:endParaRPr>
        </a:p>
      </dsp:txBody>
      <dsp:txXfrm>
        <a:off x="52288" y="934847"/>
        <a:ext cx="1315868" cy="657934"/>
      </dsp:txXfrm>
    </dsp:sp>
    <dsp:sp modelId="{F4A96868-CB43-4C5F-8795-FE51A9F55371}">
      <dsp:nvSpPr>
        <dsp:cNvPr id="0" name=""/>
        <dsp:cNvSpPr/>
      </dsp:nvSpPr>
      <dsp:spPr>
        <a:xfrm>
          <a:off x="288223" y="1869113"/>
          <a:ext cx="1800003" cy="65793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Fibra e banda </a:t>
          </a:r>
          <a:r>
            <a:rPr lang="it-IT" sz="1100" kern="1200" dirty="0" smtClean="0">
              <a:solidFill>
                <a:schemeClr val="tx1"/>
              </a:solidFill>
            </a:rPr>
            <a:t>ultra-larga</a:t>
          </a:r>
        </a:p>
        <a:p>
          <a:pPr lvl="0" algn="ctr" defTabSz="488950">
            <a:lnSpc>
              <a:spcPct val="90000"/>
            </a:lnSpc>
            <a:spcBef>
              <a:spcPct val="0"/>
            </a:spcBef>
            <a:spcAft>
              <a:spcPct val="35000"/>
            </a:spcAft>
          </a:pPr>
          <a:r>
            <a:rPr lang="it-IT" sz="1100" b="1" kern="1200" dirty="0" smtClean="0">
              <a:solidFill>
                <a:schemeClr val="tx1"/>
              </a:solidFill>
            </a:rPr>
            <a:t>Azione #1</a:t>
          </a:r>
          <a:endParaRPr lang="it-IT" sz="1100" b="1" kern="1200" dirty="0">
            <a:solidFill>
              <a:schemeClr val="tx1"/>
            </a:solidFill>
          </a:endParaRPr>
        </a:p>
      </dsp:txBody>
      <dsp:txXfrm>
        <a:off x="288223" y="1869113"/>
        <a:ext cx="1800003" cy="657934"/>
      </dsp:txXfrm>
    </dsp:sp>
    <dsp:sp modelId="{963DB06F-031F-4A59-A347-0498C446CA6C}">
      <dsp:nvSpPr>
        <dsp:cNvPr id="0" name=""/>
        <dsp:cNvSpPr/>
      </dsp:nvSpPr>
      <dsp:spPr>
        <a:xfrm>
          <a:off x="288223" y="2803380"/>
          <a:ext cx="1800003" cy="65793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Cablaggio </a:t>
          </a:r>
          <a:r>
            <a:rPr lang="it-IT" sz="1100" kern="1200" dirty="0" smtClean="0">
              <a:solidFill>
                <a:schemeClr val="tx1"/>
              </a:solidFill>
            </a:rPr>
            <a:t>LAN/</a:t>
          </a:r>
          <a:r>
            <a:rPr lang="it-IT" sz="1100" kern="1200" dirty="0" err="1" smtClean="0">
              <a:solidFill>
                <a:schemeClr val="tx1"/>
              </a:solidFill>
            </a:rPr>
            <a:t>Wlan</a:t>
          </a:r>
          <a:endParaRPr lang="it-IT" sz="1100" kern="1200" dirty="0" smtClean="0">
            <a:solidFill>
              <a:schemeClr val="tx1"/>
            </a:solidFill>
          </a:endParaRPr>
        </a:p>
        <a:p>
          <a:pPr lvl="0" algn="ctr" defTabSz="488950">
            <a:lnSpc>
              <a:spcPct val="90000"/>
            </a:lnSpc>
            <a:spcBef>
              <a:spcPct val="0"/>
            </a:spcBef>
            <a:spcAft>
              <a:spcPct val="35000"/>
            </a:spcAft>
          </a:pPr>
          <a:r>
            <a:rPr lang="it-IT" sz="1100" b="1" kern="1200" dirty="0" smtClean="0">
              <a:solidFill>
                <a:schemeClr val="tx1"/>
              </a:solidFill>
            </a:rPr>
            <a:t>Azione #2</a:t>
          </a:r>
          <a:endParaRPr lang="it-IT" sz="1100" kern="1200" dirty="0">
            <a:solidFill>
              <a:schemeClr val="tx1"/>
            </a:solidFill>
          </a:endParaRPr>
        </a:p>
      </dsp:txBody>
      <dsp:txXfrm>
        <a:off x="288223" y="2803380"/>
        <a:ext cx="1800003" cy="657934"/>
      </dsp:txXfrm>
    </dsp:sp>
    <dsp:sp modelId="{A4393610-64C9-438D-92AF-403E678E52FD}">
      <dsp:nvSpPr>
        <dsp:cNvPr id="0" name=""/>
        <dsp:cNvSpPr/>
      </dsp:nvSpPr>
      <dsp:spPr>
        <a:xfrm>
          <a:off x="268314" y="3737647"/>
          <a:ext cx="1800003" cy="65793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Canone di </a:t>
          </a:r>
          <a:r>
            <a:rPr lang="it-IT" sz="1100" kern="1200" dirty="0" smtClean="0">
              <a:solidFill>
                <a:schemeClr val="tx1"/>
              </a:solidFill>
            </a:rPr>
            <a:t>connettività</a:t>
          </a:r>
        </a:p>
        <a:p>
          <a:pPr lvl="0" algn="ctr" defTabSz="488950">
            <a:lnSpc>
              <a:spcPct val="90000"/>
            </a:lnSpc>
            <a:spcBef>
              <a:spcPct val="0"/>
            </a:spcBef>
            <a:spcAft>
              <a:spcPct val="35000"/>
            </a:spcAft>
          </a:pPr>
          <a:r>
            <a:rPr lang="it-IT" sz="1100" b="1" kern="1200" dirty="0" smtClean="0">
              <a:solidFill>
                <a:schemeClr val="tx1"/>
              </a:solidFill>
            </a:rPr>
            <a:t>Azione #3</a:t>
          </a:r>
          <a:endParaRPr lang="it-IT" sz="1100" kern="1200" dirty="0">
            <a:solidFill>
              <a:schemeClr val="tx1"/>
            </a:solidFill>
          </a:endParaRPr>
        </a:p>
      </dsp:txBody>
      <dsp:txXfrm>
        <a:off x="268314" y="3737647"/>
        <a:ext cx="1800003" cy="657934"/>
      </dsp:txXfrm>
    </dsp:sp>
    <dsp:sp modelId="{EBE4DC2B-E8E8-4829-9481-C3DFEDCBC16D}">
      <dsp:nvSpPr>
        <dsp:cNvPr id="0" name=""/>
        <dsp:cNvSpPr/>
      </dsp:nvSpPr>
      <dsp:spPr>
        <a:xfrm>
          <a:off x="2116991" y="934847"/>
          <a:ext cx="1800003" cy="6579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smtClean="0"/>
            <a:t>Spazi e ambienti per l’apprendimento</a:t>
          </a:r>
          <a:endParaRPr lang="it-IT" sz="1200" kern="1200" dirty="0"/>
        </a:p>
      </dsp:txBody>
      <dsp:txXfrm>
        <a:off x="2116991" y="934847"/>
        <a:ext cx="1800003" cy="657934"/>
      </dsp:txXfrm>
    </dsp:sp>
    <dsp:sp modelId="{462F0F02-6904-428B-B690-47CC8FE0D353}">
      <dsp:nvSpPr>
        <dsp:cNvPr id="0" name=""/>
        <dsp:cNvSpPr/>
      </dsp:nvSpPr>
      <dsp:spPr>
        <a:xfrm>
          <a:off x="2448472" y="1869113"/>
          <a:ext cx="1800003" cy="65793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Ambienti </a:t>
          </a:r>
          <a:r>
            <a:rPr lang="it-IT" sz="1100" kern="1200" dirty="0" smtClean="0">
              <a:solidFill>
                <a:schemeClr val="tx1"/>
              </a:solidFill>
            </a:rPr>
            <a:t>digitali</a:t>
          </a:r>
        </a:p>
        <a:p>
          <a:pPr lvl="0" algn="ctr" defTabSz="488950">
            <a:lnSpc>
              <a:spcPct val="90000"/>
            </a:lnSpc>
            <a:spcBef>
              <a:spcPct val="0"/>
            </a:spcBef>
            <a:spcAft>
              <a:spcPct val="35000"/>
            </a:spcAft>
          </a:pPr>
          <a:r>
            <a:rPr lang="it-IT" sz="1100" b="1" kern="1200" dirty="0" smtClean="0">
              <a:solidFill>
                <a:schemeClr val="tx1"/>
              </a:solidFill>
            </a:rPr>
            <a:t>Azione #4</a:t>
          </a:r>
          <a:endParaRPr lang="it-IT" sz="1100" kern="1200" dirty="0">
            <a:solidFill>
              <a:schemeClr val="tx1"/>
            </a:solidFill>
          </a:endParaRPr>
        </a:p>
      </dsp:txBody>
      <dsp:txXfrm>
        <a:off x="2448472" y="1869113"/>
        <a:ext cx="1800003" cy="657934"/>
      </dsp:txXfrm>
    </dsp:sp>
    <dsp:sp modelId="{B636C2CD-755D-4250-B473-FC4E5FB889A4}">
      <dsp:nvSpPr>
        <dsp:cNvPr id="0" name=""/>
        <dsp:cNvSpPr/>
      </dsp:nvSpPr>
      <dsp:spPr>
        <a:xfrm>
          <a:off x="2448274" y="2803380"/>
          <a:ext cx="1800003" cy="65793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Challenge </a:t>
          </a:r>
          <a:r>
            <a:rPr lang="it-IT" sz="1100" kern="1200" dirty="0" err="1" smtClean="0">
              <a:solidFill>
                <a:schemeClr val="tx1"/>
              </a:solidFill>
            </a:rPr>
            <a:t>Prize</a:t>
          </a:r>
          <a:r>
            <a:rPr lang="it-IT" sz="1100" kern="1200" dirty="0" smtClean="0">
              <a:solidFill>
                <a:schemeClr val="tx1"/>
              </a:solidFill>
            </a:rPr>
            <a:t> </a:t>
          </a:r>
          <a:r>
            <a:rPr lang="it-IT" sz="1100" kern="1200" dirty="0" smtClean="0">
              <a:solidFill>
                <a:schemeClr val="tx1"/>
              </a:solidFill>
            </a:rPr>
            <a:t>per la </a:t>
          </a:r>
          <a:r>
            <a:rPr lang="it-IT" sz="1100" kern="1200" dirty="0" smtClean="0">
              <a:solidFill>
                <a:schemeClr val="tx1"/>
              </a:solidFill>
            </a:rPr>
            <a:t>scuola digitale</a:t>
          </a:r>
        </a:p>
        <a:p>
          <a:pPr lvl="0" algn="ctr" defTabSz="488950">
            <a:lnSpc>
              <a:spcPct val="90000"/>
            </a:lnSpc>
            <a:spcBef>
              <a:spcPct val="0"/>
            </a:spcBef>
            <a:spcAft>
              <a:spcPct val="35000"/>
            </a:spcAft>
          </a:pPr>
          <a:r>
            <a:rPr lang="it-IT" sz="1100" b="1" kern="1200" dirty="0" smtClean="0">
              <a:solidFill>
                <a:schemeClr val="tx1"/>
              </a:solidFill>
            </a:rPr>
            <a:t>Azione #5</a:t>
          </a:r>
          <a:endParaRPr lang="it-IT" sz="1100" kern="1200" dirty="0">
            <a:solidFill>
              <a:schemeClr val="tx1"/>
            </a:solidFill>
          </a:endParaRPr>
        </a:p>
      </dsp:txBody>
      <dsp:txXfrm>
        <a:off x="2448274" y="2803380"/>
        <a:ext cx="1800003" cy="657934"/>
      </dsp:txXfrm>
    </dsp:sp>
    <dsp:sp modelId="{A0ACA78B-887A-477B-952F-BB7531FE121E}">
      <dsp:nvSpPr>
        <dsp:cNvPr id="0" name=""/>
        <dsp:cNvSpPr/>
      </dsp:nvSpPr>
      <dsp:spPr>
        <a:xfrm>
          <a:off x="2428550" y="3737647"/>
          <a:ext cx="1800003" cy="65793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Linee guida per politiche attive  </a:t>
          </a:r>
          <a:r>
            <a:rPr lang="it-IT" sz="1100" kern="1200" dirty="0" smtClean="0">
              <a:solidFill>
                <a:schemeClr val="tx1"/>
              </a:solidFill>
            </a:rPr>
            <a:t>BYOD</a:t>
          </a:r>
        </a:p>
        <a:p>
          <a:pPr lvl="0" algn="ctr" defTabSz="488950">
            <a:lnSpc>
              <a:spcPct val="90000"/>
            </a:lnSpc>
            <a:spcBef>
              <a:spcPct val="0"/>
            </a:spcBef>
            <a:spcAft>
              <a:spcPct val="35000"/>
            </a:spcAft>
          </a:pPr>
          <a:r>
            <a:rPr lang="it-IT" sz="1100" b="1" kern="1200" dirty="0" smtClean="0">
              <a:solidFill>
                <a:schemeClr val="tx1"/>
              </a:solidFill>
            </a:rPr>
            <a:t>Azione #6</a:t>
          </a:r>
          <a:endParaRPr lang="it-IT" sz="1100" kern="1200" dirty="0">
            <a:solidFill>
              <a:schemeClr val="tx1"/>
            </a:solidFill>
          </a:endParaRPr>
        </a:p>
      </dsp:txBody>
      <dsp:txXfrm>
        <a:off x="2428550" y="3737647"/>
        <a:ext cx="1800003" cy="657934"/>
      </dsp:txXfrm>
    </dsp:sp>
    <dsp:sp modelId="{38B10E2D-123A-4C19-843A-139D4EB29E16}">
      <dsp:nvSpPr>
        <dsp:cNvPr id="0" name=""/>
        <dsp:cNvSpPr/>
      </dsp:nvSpPr>
      <dsp:spPr>
        <a:xfrm>
          <a:off x="2428550" y="4671914"/>
          <a:ext cx="1800003" cy="65793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Piano per l’apprendimento </a:t>
          </a:r>
          <a:r>
            <a:rPr lang="it-IT" sz="1100" kern="1200" dirty="0" smtClean="0">
              <a:solidFill>
                <a:schemeClr val="tx1"/>
              </a:solidFill>
            </a:rPr>
            <a:t>pratico</a:t>
          </a:r>
        </a:p>
        <a:p>
          <a:pPr lvl="0" algn="ctr" defTabSz="488950">
            <a:lnSpc>
              <a:spcPct val="90000"/>
            </a:lnSpc>
            <a:spcBef>
              <a:spcPct val="0"/>
            </a:spcBef>
            <a:spcAft>
              <a:spcPct val="35000"/>
            </a:spcAft>
          </a:pPr>
          <a:r>
            <a:rPr lang="it-IT" sz="1100" b="1" kern="1200" dirty="0" smtClean="0">
              <a:solidFill>
                <a:schemeClr val="tx1"/>
              </a:solidFill>
            </a:rPr>
            <a:t>Azione #7</a:t>
          </a:r>
          <a:endParaRPr lang="it-IT" sz="1100" kern="1200" dirty="0">
            <a:solidFill>
              <a:schemeClr val="tx1"/>
            </a:solidFill>
          </a:endParaRPr>
        </a:p>
      </dsp:txBody>
      <dsp:txXfrm>
        <a:off x="2428550" y="4671914"/>
        <a:ext cx="1800003" cy="657934"/>
      </dsp:txXfrm>
    </dsp:sp>
    <dsp:sp modelId="{C19BFD91-1DB7-46D2-9F66-AEFFF85A56AF}">
      <dsp:nvSpPr>
        <dsp:cNvPr id="0" name=""/>
        <dsp:cNvSpPr/>
      </dsp:nvSpPr>
      <dsp:spPr>
        <a:xfrm>
          <a:off x="2448472" y="5606181"/>
          <a:ext cx="1800003" cy="65793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Edilizia scolastica </a:t>
          </a:r>
          <a:r>
            <a:rPr lang="it-IT" sz="1100" kern="1200" dirty="0" smtClean="0">
              <a:solidFill>
                <a:schemeClr val="tx1"/>
              </a:solidFill>
            </a:rPr>
            <a:t>innovativa</a:t>
          </a:r>
        </a:p>
        <a:p>
          <a:pPr lvl="0" algn="ctr" defTabSz="488950">
            <a:lnSpc>
              <a:spcPct val="90000"/>
            </a:lnSpc>
            <a:spcBef>
              <a:spcPct val="0"/>
            </a:spcBef>
            <a:spcAft>
              <a:spcPct val="35000"/>
            </a:spcAft>
          </a:pPr>
          <a:r>
            <a:rPr lang="it-IT" sz="1100" b="1" kern="1200" dirty="0" smtClean="0">
              <a:solidFill>
                <a:schemeClr val="tx1"/>
              </a:solidFill>
            </a:rPr>
            <a:t>Sinergie</a:t>
          </a:r>
          <a:endParaRPr lang="it-IT" sz="1100" kern="1200" dirty="0">
            <a:solidFill>
              <a:schemeClr val="tx1"/>
            </a:solidFill>
          </a:endParaRPr>
        </a:p>
      </dsp:txBody>
      <dsp:txXfrm>
        <a:off x="2448472" y="5606181"/>
        <a:ext cx="1800003" cy="657934"/>
      </dsp:txXfrm>
    </dsp:sp>
    <dsp:sp modelId="{CC5F407E-78B7-4FAC-BCD6-A40273CA087A}">
      <dsp:nvSpPr>
        <dsp:cNvPr id="0" name=""/>
        <dsp:cNvSpPr/>
      </dsp:nvSpPr>
      <dsp:spPr>
        <a:xfrm>
          <a:off x="4392484" y="934847"/>
          <a:ext cx="1800003" cy="6579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smtClean="0"/>
            <a:t>Identità digitale</a:t>
          </a:r>
          <a:endParaRPr lang="it-IT" sz="1200" kern="1200" dirty="0"/>
        </a:p>
      </dsp:txBody>
      <dsp:txXfrm>
        <a:off x="4392484" y="934847"/>
        <a:ext cx="1800003" cy="657934"/>
      </dsp:txXfrm>
    </dsp:sp>
    <dsp:sp modelId="{0A529BED-BB31-425A-B439-6040B6FE18FB}">
      <dsp:nvSpPr>
        <dsp:cNvPr id="0" name=""/>
        <dsp:cNvSpPr/>
      </dsp:nvSpPr>
      <dsp:spPr>
        <a:xfrm>
          <a:off x="4680514" y="1869113"/>
          <a:ext cx="1800003" cy="65793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Sistema di autenticazione </a:t>
          </a:r>
          <a:r>
            <a:rPr lang="it-IT" sz="1100" kern="1200" dirty="0" smtClean="0">
              <a:solidFill>
                <a:schemeClr val="tx1"/>
              </a:solidFill>
            </a:rPr>
            <a:t>unica</a:t>
          </a:r>
        </a:p>
        <a:p>
          <a:pPr lvl="0" algn="ctr" defTabSz="488950">
            <a:lnSpc>
              <a:spcPct val="90000"/>
            </a:lnSpc>
            <a:spcBef>
              <a:spcPct val="0"/>
            </a:spcBef>
            <a:spcAft>
              <a:spcPct val="35000"/>
            </a:spcAft>
          </a:pPr>
          <a:r>
            <a:rPr lang="it-IT" sz="1100" b="1" kern="1200" dirty="0" smtClean="0">
              <a:solidFill>
                <a:schemeClr val="tx1"/>
              </a:solidFill>
            </a:rPr>
            <a:t>Azione #8</a:t>
          </a:r>
          <a:endParaRPr lang="it-IT" sz="1100" kern="1200" dirty="0">
            <a:solidFill>
              <a:schemeClr val="tx1"/>
            </a:solidFill>
          </a:endParaRPr>
        </a:p>
      </dsp:txBody>
      <dsp:txXfrm>
        <a:off x="4680514" y="1869113"/>
        <a:ext cx="1800003" cy="657934"/>
      </dsp:txXfrm>
    </dsp:sp>
    <dsp:sp modelId="{8C773CC4-3E35-4E2E-AC3A-4CA2CBDF6CFD}">
      <dsp:nvSpPr>
        <dsp:cNvPr id="0" name=""/>
        <dsp:cNvSpPr/>
      </dsp:nvSpPr>
      <dsp:spPr>
        <a:xfrm>
          <a:off x="4680514" y="2803380"/>
          <a:ext cx="1800003" cy="65793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Un profilo digitale per ogni </a:t>
          </a:r>
          <a:r>
            <a:rPr lang="it-IT" sz="1100" kern="1200" dirty="0" smtClean="0">
              <a:solidFill>
                <a:schemeClr val="tx1"/>
              </a:solidFill>
            </a:rPr>
            <a:t>studente</a:t>
          </a:r>
        </a:p>
        <a:p>
          <a:pPr lvl="0" algn="ctr" defTabSz="488950">
            <a:lnSpc>
              <a:spcPct val="90000"/>
            </a:lnSpc>
            <a:spcBef>
              <a:spcPct val="0"/>
            </a:spcBef>
            <a:spcAft>
              <a:spcPct val="35000"/>
            </a:spcAft>
          </a:pPr>
          <a:r>
            <a:rPr lang="it-IT" sz="1100" b="1" kern="1200" dirty="0" smtClean="0">
              <a:solidFill>
                <a:schemeClr val="tx1"/>
              </a:solidFill>
            </a:rPr>
            <a:t>Azione #9</a:t>
          </a:r>
          <a:endParaRPr lang="it-IT" sz="1100" kern="1200" dirty="0">
            <a:solidFill>
              <a:schemeClr val="tx1"/>
            </a:solidFill>
          </a:endParaRPr>
        </a:p>
      </dsp:txBody>
      <dsp:txXfrm>
        <a:off x="4680514" y="2803380"/>
        <a:ext cx="1800003" cy="657934"/>
      </dsp:txXfrm>
    </dsp:sp>
    <dsp:sp modelId="{0616CD9A-7ED1-4573-9471-8A007AF4D1AC}">
      <dsp:nvSpPr>
        <dsp:cNvPr id="0" name=""/>
        <dsp:cNvSpPr/>
      </dsp:nvSpPr>
      <dsp:spPr>
        <a:xfrm>
          <a:off x="4680514" y="3737647"/>
          <a:ext cx="1800003" cy="65793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Un profilo digitale per ogni </a:t>
          </a:r>
          <a:r>
            <a:rPr lang="it-IT" sz="1100" kern="1200" dirty="0" smtClean="0">
              <a:solidFill>
                <a:schemeClr val="tx1"/>
              </a:solidFill>
            </a:rPr>
            <a:t>docente</a:t>
          </a:r>
        </a:p>
        <a:p>
          <a:pPr lvl="0" algn="ctr" defTabSz="488950">
            <a:lnSpc>
              <a:spcPct val="90000"/>
            </a:lnSpc>
            <a:spcBef>
              <a:spcPct val="0"/>
            </a:spcBef>
            <a:spcAft>
              <a:spcPct val="35000"/>
            </a:spcAft>
          </a:pPr>
          <a:r>
            <a:rPr lang="it-IT" sz="1100" b="1" kern="1200" dirty="0" smtClean="0">
              <a:solidFill>
                <a:schemeClr val="tx1"/>
              </a:solidFill>
            </a:rPr>
            <a:t>Azione #10</a:t>
          </a:r>
          <a:endParaRPr lang="it-IT" sz="1100" kern="1200" dirty="0">
            <a:solidFill>
              <a:schemeClr val="tx1"/>
            </a:solidFill>
          </a:endParaRPr>
        </a:p>
      </dsp:txBody>
      <dsp:txXfrm>
        <a:off x="4680514" y="3737647"/>
        <a:ext cx="1800003" cy="657934"/>
      </dsp:txXfrm>
    </dsp:sp>
    <dsp:sp modelId="{EFF24FD9-33E5-48BE-84FE-CB2923223EC9}">
      <dsp:nvSpPr>
        <dsp:cNvPr id="0" name=""/>
        <dsp:cNvSpPr/>
      </dsp:nvSpPr>
      <dsp:spPr>
        <a:xfrm>
          <a:off x="6552733" y="934847"/>
          <a:ext cx="1800003" cy="6579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smtClean="0"/>
            <a:t>Amministrazione digitale</a:t>
          </a:r>
          <a:endParaRPr lang="it-IT" sz="1200" kern="1200" dirty="0"/>
        </a:p>
      </dsp:txBody>
      <dsp:txXfrm>
        <a:off x="6552733" y="934847"/>
        <a:ext cx="1800003" cy="657934"/>
      </dsp:txXfrm>
    </dsp:sp>
    <dsp:sp modelId="{2DCAC2F5-B044-4FFF-9F12-2FC936AD6676}">
      <dsp:nvSpPr>
        <dsp:cNvPr id="0" name=""/>
        <dsp:cNvSpPr/>
      </dsp:nvSpPr>
      <dsp:spPr>
        <a:xfrm>
          <a:off x="6840956" y="1869113"/>
          <a:ext cx="1800003" cy="65793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Digitalizzazione amministrativa della </a:t>
          </a:r>
          <a:r>
            <a:rPr lang="it-IT" sz="1100" kern="1200" dirty="0" smtClean="0">
              <a:solidFill>
                <a:schemeClr val="tx1"/>
              </a:solidFill>
            </a:rPr>
            <a:t>scuola</a:t>
          </a:r>
        </a:p>
        <a:p>
          <a:pPr lvl="0" algn="ctr" defTabSz="488950">
            <a:lnSpc>
              <a:spcPct val="90000"/>
            </a:lnSpc>
            <a:spcBef>
              <a:spcPct val="0"/>
            </a:spcBef>
            <a:spcAft>
              <a:spcPct val="35000"/>
            </a:spcAft>
          </a:pPr>
          <a:r>
            <a:rPr lang="it-IT" sz="1100" b="1" kern="1200" dirty="0" smtClean="0">
              <a:solidFill>
                <a:schemeClr val="tx1"/>
              </a:solidFill>
            </a:rPr>
            <a:t>Azione #11</a:t>
          </a:r>
          <a:endParaRPr lang="it-IT" sz="1100" kern="1200" dirty="0">
            <a:solidFill>
              <a:schemeClr val="tx1"/>
            </a:solidFill>
          </a:endParaRPr>
        </a:p>
      </dsp:txBody>
      <dsp:txXfrm>
        <a:off x="6840956" y="1869113"/>
        <a:ext cx="1800003" cy="657934"/>
      </dsp:txXfrm>
    </dsp:sp>
    <dsp:sp modelId="{2028E6A8-27DD-4C30-8A0C-A87044CE31D7}">
      <dsp:nvSpPr>
        <dsp:cNvPr id="0" name=""/>
        <dsp:cNvSpPr/>
      </dsp:nvSpPr>
      <dsp:spPr>
        <a:xfrm>
          <a:off x="6840956" y="2803380"/>
          <a:ext cx="1800003" cy="65793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Registro </a:t>
          </a:r>
          <a:r>
            <a:rPr lang="it-IT" sz="1100" kern="1200" dirty="0" smtClean="0">
              <a:solidFill>
                <a:schemeClr val="tx1"/>
              </a:solidFill>
            </a:rPr>
            <a:t>elettronico</a:t>
          </a:r>
        </a:p>
        <a:p>
          <a:pPr lvl="0" algn="ctr" defTabSz="488950">
            <a:lnSpc>
              <a:spcPct val="90000"/>
            </a:lnSpc>
            <a:spcBef>
              <a:spcPct val="0"/>
            </a:spcBef>
            <a:spcAft>
              <a:spcPct val="35000"/>
            </a:spcAft>
          </a:pPr>
          <a:r>
            <a:rPr lang="it-IT" sz="1100" b="1" kern="1200" dirty="0" smtClean="0">
              <a:solidFill>
                <a:schemeClr val="tx1"/>
              </a:solidFill>
            </a:rPr>
            <a:t>Azione #12</a:t>
          </a:r>
          <a:endParaRPr lang="it-IT" sz="1100" kern="1200" dirty="0">
            <a:solidFill>
              <a:schemeClr val="tx1"/>
            </a:solidFill>
          </a:endParaRPr>
        </a:p>
      </dsp:txBody>
      <dsp:txXfrm>
        <a:off x="6840956" y="2803380"/>
        <a:ext cx="1800003" cy="657934"/>
      </dsp:txXfrm>
    </dsp:sp>
    <dsp:sp modelId="{73161865-F69A-4544-879D-372BC4E7F4FC}">
      <dsp:nvSpPr>
        <dsp:cNvPr id="0" name=""/>
        <dsp:cNvSpPr/>
      </dsp:nvSpPr>
      <dsp:spPr>
        <a:xfrm>
          <a:off x="6840956" y="3737647"/>
          <a:ext cx="1800003" cy="65793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Strategia «dati per la scuola</a:t>
          </a:r>
          <a:r>
            <a:rPr lang="it-IT" sz="1100" kern="1200" dirty="0" smtClean="0">
              <a:solidFill>
                <a:schemeClr val="tx1"/>
              </a:solidFill>
            </a:rPr>
            <a:t>»</a:t>
          </a:r>
        </a:p>
        <a:p>
          <a:pPr lvl="0" algn="ctr" defTabSz="488950">
            <a:lnSpc>
              <a:spcPct val="90000"/>
            </a:lnSpc>
            <a:spcBef>
              <a:spcPct val="0"/>
            </a:spcBef>
            <a:spcAft>
              <a:spcPct val="35000"/>
            </a:spcAft>
          </a:pPr>
          <a:r>
            <a:rPr lang="it-IT" sz="1100" b="1" kern="1200" dirty="0" smtClean="0">
              <a:solidFill>
                <a:schemeClr val="tx1"/>
              </a:solidFill>
            </a:rPr>
            <a:t>Azione #13</a:t>
          </a:r>
          <a:endParaRPr lang="it-IT" sz="1100" kern="1200" dirty="0">
            <a:solidFill>
              <a:schemeClr val="tx1"/>
            </a:solidFill>
          </a:endParaRPr>
        </a:p>
      </dsp:txBody>
      <dsp:txXfrm>
        <a:off x="6840956" y="3737647"/>
        <a:ext cx="1800003" cy="6579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B11A9-0B50-4DA9-9E2A-73911FDF99C1}">
      <dsp:nvSpPr>
        <dsp:cNvPr id="0" name=""/>
        <dsp:cNvSpPr/>
      </dsp:nvSpPr>
      <dsp:spPr>
        <a:xfrm>
          <a:off x="6156661" y="1476466"/>
          <a:ext cx="180040" cy="2623718"/>
        </a:xfrm>
        <a:custGeom>
          <a:avLst/>
          <a:gdLst/>
          <a:ahLst/>
          <a:cxnLst/>
          <a:rect l="0" t="0" r="0" b="0"/>
          <a:pathLst>
            <a:path>
              <a:moveTo>
                <a:pt x="0" y="0"/>
              </a:moveTo>
              <a:lnTo>
                <a:pt x="0" y="2623718"/>
              </a:lnTo>
              <a:lnTo>
                <a:pt x="180040" y="2623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023F26-C759-4583-83CB-A7EB9687FCEE}">
      <dsp:nvSpPr>
        <dsp:cNvPr id="0" name=""/>
        <dsp:cNvSpPr/>
      </dsp:nvSpPr>
      <dsp:spPr>
        <a:xfrm>
          <a:off x="6156661" y="1476466"/>
          <a:ext cx="180040" cy="1555866"/>
        </a:xfrm>
        <a:custGeom>
          <a:avLst/>
          <a:gdLst/>
          <a:ahLst/>
          <a:cxnLst/>
          <a:rect l="0" t="0" r="0" b="0"/>
          <a:pathLst>
            <a:path>
              <a:moveTo>
                <a:pt x="0" y="0"/>
              </a:moveTo>
              <a:lnTo>
                <a:pt x="0" y="1555866"/>
              </a:lnTo>
              <a:lnTo>
                <a:pt x="180040" y="155586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20ACC9-BC4A-450C-BFDD-EEBA41222091}">
      <dsp:nvSpPr>
        <dsp:cNvPr id="0" name=""/>
        <dsp:cNvSpPr/>
      </dsp:nvSpPr>
      <dsp:spPr>
        <a:xfrm>
          <a:off x="6156661" y="1476466"/>
          <a:ext cx="180040" cy="561024"/>
        </a:xfrm>
        <a:custGeom>
          <a:avLst/>
          <a:gdLst/>
          <a:ahLst/>
          <a:cxnLst/>
          <a:rect l="0" t="0" r="0" b="0"/>
          <a:pathLst>
            <a:path>
              <a:moveTo>
                <a:pt x="0" y="0"/>
              </a:moveTo>
              <a:lnTo>
                <a:pt x="0" y="561024"/>
              </a:lnTo>
              <a:lnTo>
                <a:pt x="180040" y="5610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9BB069-4971-4F2B-BDE0-6A3422348A84}">
      <dsp:nvSpPr>
        <dsp:cNvPr id="0" name=""/>
        <dsp:cNvSpPr/>
      </dsp:nvSpPr>
      <dsp:spPr>
        <a:xfrm>
          <a:off x="4214722" y="610537"/>
          <a:ext cx="2661938" cy="256119"/>
        </a:xfrm>
        <a:custGeom>
          <a:avLst/>
          <a:gdLst/>
          <a:ahLst/>
          <a:cxnLst/>
          <a:rect l="0" t="0" r="0" b="0"/>
          <a:pathLst>
            <a:path>
              <a:moveTo>
                <a:pt x="0" y="0"/>
              </a:moveTo>
              <a:lnTo>
                <a:pt x="0" y="128059"/>
              </a:lnTo>
              <a:lnTo>
                <a:pt x="2661938" y="128059"/>
              </a:lnTo>
              <a:lnTo>
                <a:pt x="2661938" y="2561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052962-D54B-4EB4-A67A-CFA383D6806E}">
      <dsp:nvSpPr>
        <dsp:cNvPr id="0" name=""/>
        <dsp:cNvSpPr/>
      </dsp:nvSpPr>
      <dsp:spPr>
        <a:xfrm>
          <a:off x="3323148" y="1476466"/>
          <a:ext cx="205481" cy="3158810"/>
        </a:xfrm>
        <a:custGeom>
          <a:avLst/>
          <a:gdLst/>
          <a:ahLst/>
          <a:cxnLst/>
          <a:rect l="0" t="0" r="0" b="0"/>
          <a:pathLst>
            <a:path>
              <a:moveTo>
                <a:pt x="0" y="0"/>
              </a:moveTo>
              <a:lnTo>
                <a:pt x="0" y="3158810"/>
              </a:lnTo>
              <a:lnTo>
                <a:pt x="205481" y="31588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9C5EEC-C47C-4FCA-90F5-5A2308B5A7FC}">
      <dsp:nvSpPr>
        <dsp:cNvPr id="0" name=""/>
        <dsp:cNvSpPr/>
      </dsp:nvSpPr>
      <dsp:spPr>
        <a:xfrm>
          <a:off x="3323148" y="1476466"/>
          <a:ext cx="205481" cy="2292881"/>
        </a:xfrm>
        <a:custGeom>
          <a:avLst/>
          <a:gdLst/>
          <a:ahLst/>
          <a:cxnLst/>
          <a:rect l="0" t="0" r="0" b="0"/>
          <a:pathLst>
            <a:path>
              <a:moveTo>
                <a:pt x="0" y="0"/>
              </a:moveTo>
              <a:lnTo>
                <a:pt x="0" y="2292881"/>
              </a:lnTo>
              <a:lnTo>
                <a:pt x="205481" y="22928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5ECD35-9948-42D8-ABCE-0FAE87D191C6}">
      <dsp:nvSpPr>
        <dsp:cNvPr id="0" name=""/>
        <dsp:cNvSpPr/>
      </dsp:nvSpPr>
      <dsp:spPr>
        <a:xfrm>
          <a:off x="3323148" y="1476466"/>
          <a:ext cx="205481" cy="1426952"/>
        </a:xfrm>
        <a:custGeom>
          <a:avLst/>
          <a:gdLst/>
          <a:ahLst/>
          <a:cxnLst/>
          <a:rect l="0" t="0" r="0" b="0"/>
          <a:pathLst>
            <a:path>
              <a:moveTo>
                <a:pt x="0" y="0"/>
              </a:moveTo>
              <a:lnTo>
                <a:pt x="0" y="1426952"/>
              </a:lnTo>
              <a:lnTo>
                <a:pt x="205481" y="142695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E6B7CF-3A7D-4096-80AE-312890FA20F7}">
      <dsp:nvSpPr>
        <dsp:cNvPr id="0" name=""/>
        <dsp:cNvSpPr/>
      </dsp:nvSpPr>
      <dsp:spPr>
        <a:xfrm>
          <a:off x="3323148" y="1476466"/>
          <a:ext cx="205481" cy="561024"/>
        </a:xfrm>
        <a:custGeom>
          <a:avLst/>
          <a:gdLst/>
          <a:ahLst/>
          <a:cxnLst/>
          <a:rect l="0" t="0" r="0" b="0"/>
          <a:pathLst>
            <a:path>
              <a:moveTo>
                <a:pt x="0" y="0"/>
              </a:moveTo>
              <a:lnTo>
                <a:pt x="0" y="561024"/>
              </a:lnTo>
              <a:lnTo>
                <a:pt x="205481" y="5610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58F9E3-D587-4C99-8F77-9C16B9A949D0}">
      <dsp:nvSpPr>
        <dsp:cNvPr id="0" name=""/>
        <dsp:cNvSpPr/>
      </dsp:nvSpPr>
      <dsp:spPr>
        <a:xfrm>
          <a:off x="4169002" y="610537"/>
          <a:ext cx="91440" cy="256119"/>
        </a:xfrm>
        <a:custGeom>
          <a:avLst/>
          <a:gdLst/>
          <a:ahLst/>
          <a:cxnLst/>
          <a:rect l="0" t="0" r="0" b="0"/>
          <a:pathLst>
            <a:path>
              <a:moveTo>
                <a:pt x="45720" y="0"/>
              </a:moveTo>
              <a:lnTo>
                <a:pt x="45720" y="128059"/>
              </a:lnTo>
              <a:lnTo>
                <a:pt x="61346" y="128059"/>
              </a:lnTo>
              <a:lnTo>
                <a:pt x="61346" y="2561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EE0A5F-5646-4107-ADAB-02CFA93F5F94}">
      <dsp:nvSpPr>
        <dsp:cNvPr id="0" name=""/>
        <dsp:cNvSpPr/>
      </dsp:nvSpPr>
      <dsp:spPr>
        <a:xfrm>
          <a:off x="520746" y="1476466"/>
          <a:ext cx="127328" cy="4425545"/>
        </a:xfrm>
        <a:custGeom>
          <a:avLst/>
          <a:gdLst/>
          <a:ahLst/>
          <a:cxnLst/>
          <a:rect l="0" t="0" r="0" b="0"/>
          <a:pathLst>
            <a:path>
              <a:moveTo>
                <a:pt x="0" y="0"/>
              </a:moveTo>
              <a:lnTo>
                <a:pt x="0" y="4425545"/>
              </a:lnTo>
              <a:lnTo>
                <a:pt x="127328" y="44255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DF17E5-0E13-45E3-9BE5-9EB64B107E0D}">
      <dsp:nvSpPr>
        <dsp:cNvPr id="0" name=""/>
        <dsp:cNvSpPr/>
      </dsp:nvSpPr>
      <dsp:spPr>
        <a:xfrm>
          <a:off x="520746" y="1476466"/>
          <a:ext cx="147062" cy="3452079"/>
        </a:xfrm>
        <a:custGeom>
          <a:avLst/>
          <a:gdLst/>
          <a:ahLst/>
          <a:cxnLst/>
          <a:rect l="0" t="0" r="0" b="0"/>
          <a:pathLst>
            <a:path>
              <a:moveTo>
                <a:pt x="0" y="0"/>
              </a:moveTo>
              <a:lnTo>
                <a:pt x="0" y="3452079"/>
              </a:lnTo>
              <a:lnTo>
                <a:pt x="147062" y="345207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0DBD19-B2FF-497B-B0A7-4948F6F1DE23}">
      <dsp:nvSpPr>
        <dsp:cNvPr id="0" name=""/>
        <dsp:cNvSpPr/>
      </dsp:nvSpPr>
      <dsp:spPr>
        <a:xfrm>
          <a:off x="520746" y="1476466"/>
          <a:ext cx="127560" cy="2491145"/>
        </a:xfrm>
        <a:custGeom>
          <a:avLst/>
          <a:gdLst/>
          <a:ahLst/>
          <a:cxnLst/>
          <a:rect l="0" t="0" r="0" b="0"/>
          <a:pathLst>
            <a:path>
              <a:moveTo>
                <a:pt x="0" y="0"/>
              </a:moveTo>
              <a:lnTo>
                <a:pt x="0" y="2491145"/>
              </a:lnTo>
              <a:lnTo>
                <a:pt x="127560" y="24911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E0376B-0551-43A3-BE62-74BC4A753FFB}">
      <dsp:nvSpPr>
        <dsp:cNvPr id="0" name=""/>
        <dsp:cNvSpPr/>
      </dsp:nvSpPr>
      <dsp:spPr>
        <a:xfrm>
          <a:off x="520746" y="1476466"/>
          <a:ext cx="136280" cy="1542304"/>
        </a:xfrm>
        <a:custGeom>
          <a:avLst/>
          <a:gdLst/>
          <a:ahLst/>
          <a:cxnLst/>
          <a:rect l="0" t="0" r="0" b="0"/>
          <a:pathLst>
            <a:path>
              <a:moveTo>
                <a:pt x="0" y="0"/>
              </a:moveTo>
              <a:lnTo>
                <a:pt x="0" y="1542304"/>
              </a:lnTo>
              <a:lnTo>
                <a:pt x="136280" y="15423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C35B2C-F4F3-427B-87AD-483CDD59DE6E}">
      <dsp:nvSpPr>
        <dsp:cNvPr id="0" name=""/>
        <dsp:cNvSpPr/>
      </dsp:nvSpPr>
      <dsp:spPr>
        <a:xfrm>
          <a:off x="520746" y="1476466"/>
          <a:ext cx="127328" cy="599503"/>
        </a:xfrm>
        <a:custGeom>
          <a:avLst/>
          <a:gdLst/>
          <a:ahLst/>
          <a:cxnLst/>
          <a:rect l="0" t="0" r="0" b="0"/>
          <a:pathLst>
            <a:path>
              <a:moveTo>
                <a:pt x="0" y="0"/>
              </a:moveTo>
              <a:lnTo>
                <a:pt x="0" y="599503"/>
              </a:lnTo>
              <a:lnTo>
                <a:pt x="127328" y="5995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4E31E4-9F01-48F6-AEFC-FBB80E471EC9}">
      <dsp:nvSpPr>
        <dsp:cNvPr id="0" name=""/>
        <dsp:cNvSpPr/>
      </dsp:nvSpPr>
      <dsp:spPr>
        <a:xfrm>
          <a:off x="1240745" y="610537"/>
          <a:ext cx="2973977" cy="256119"/>
        </a:xfrm>
        <a:custGeom>
          <a:avLst/>
          <a:gdLst/>
          <a:ahLst/>
          <a:cxnLst/>
          <a:rect l="0" t="0" r="0" b="0"/>
          <a:pathLst>
            <a:path>
              <a:moveTo>
                <a:pt x="2973977" y="0"/>
              </a:moveTo>
              <a:lnTo>
                <a:pt x="2973977" y="128059"/>
              </a:lnTo>
              <a:lnTo>
                <a:pt x="0" y="128059"/>
              </a:lnTo>
              <a:lnTo>
                <a:pt x="0" y="2561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8DB216-3207-40B7-A1AD-E66B1AA08BDC}">
      <dsp:nvSpPr>
        <dsp:cNvPr id="0" name=""/>
        <dsp:cNvSpPr/>
      </dsp:nvSpPr>
      <dsp:spPr>
        <a:xfrm>
          <a:off x="3240357" y="728"/>
          <a:ext cx="1948729" cy="609808"/>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b="1" kern="1200" dirty="0" smtClean="0">
              <a:solidFill>
                <a:schemeClr val="tx1"/>
              </a:solidFill>
            </a:rPr>
            <a:t>Competenze e contenuti</a:t>
          </a:r>
          <a:endParaRPr lang="it-IT" sz="1400" b="1" kern="1200" dirty="0">
            <a:solidFill>
              <a:schemeClr val="tx1"/>
            </a:solidFill>
          </a:endParaRPr>
        </a:p>
      </dsp:txBody>
      <dsp:txXfrm>
        <a:off x="3240357" y="728"/>
        <a:ext cx="1948729" cy="609808"/>
      </dsp:txXfrm>
    </dsp:sp>
    <dsp:sp modelId="{3BAE29A5-06E7-423D-8326-408755EEAD5A}">
      <dsp:nvSpPr>
        <dsp:cNvPr id="0" name=""/>
        <dsp:cNvSpPr/>
      </dsp:nvSpPr>
      <dsp:spPr>
        <a:xfrm>
          <a:off x="340746" y="866657"/>
          <a:ext cx="1799997" cy="6098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0" kern="1200" dirty="0" smtClean="0">
              <a:solidFill>
                <a:schemeClr val="bg1"/>
              </a:solidFill>
            </a:rPr>
            <a:t>Competenze degli studenti</a:t>
          </a:r>
          <a:endParaRPr lang="it-IT" sz="1200" b="0" kern="1200" dirty="0">
            <a:solidFill>
              <a:schemeClr val="bg1"/>
            </a:solidFill>
          </a:endParaRPr>
        </a:p>
      </dsp:txBody>
      <dsp:txXfrm>
        <a:off x="340746" y="866657"/>
        <a:ext cx="1799997" cy="609808"/>
      </dsp:txXfrm>
    </dsp:sp>
    <dsp:sp modelId="{F4A96868-CB43-4C5F-8795-FE51A9F55371}">
      <dsp:nvSpPr>
        <dsp:cNvPr id="0" name=""/>
        <dsp:cNvSpPr/>
      </dsp:nvSpPr>
      <dsp:spPr>
        <a:xfrm>
          <a:off x="648074" y="1732586"/>
          <a:ext cx="2160004" cy="68676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Un </a:t>
          </a:r>
          <a:r>
            <a:rPr lang="it-IT" sz="1100" kern="1200" dirty="0" err="1" smtClean="0">
              <a:solidFill>
                <a:schemeClr val="tx1"/>
              </a:solidFill>
            </a:rPr>
            <a:t>framework</a:t>
          </a:r>
          <a:r>
            <a:rPr lang="it-IT" sz="1100" kern="1200" dirty="0" smtClean="0">
              <a:solidFill>
                <a:schemeClr val="tx1"/>
              </a:solidFill>
            </a:rPr>
            <a:t> comune per le competenze digitali degli studenti</a:t>
          </a:r>
        </a:p>
        <a:p>
          <a:pPr lvl="0" algn="ctr" defTabSz="488950">
            <a:lnSpc>
              <a:spcPct val="90000"/>
            </a:lnSpc>
            <a:spcBef>
              <a:spcPct val="0"/>
            </a:spcBef>
            <a:spcAft>
              <a:spcPct val="35000"/>
            </a:spcAft>
          </a:pPr>
          <a:r>
            <a:rPr lang="it-IT" sz="1100" b="1" kern="1200" dirty="0" smtClean="0">
              <a:solidFill>
                <a:schemeClr val="tx1"/>
              </a:solidFill>
            </a:rPr>
            <a:t>Azione #14</a:t>
          </a:r>
          <a:endParaRPr lang="it-IT" sz="1100" kern="1200" dirty="0">
            <a:solidFill>
              <a:schemeClr val="tx1"/>
            </a:solidFill>
          </a:endParaRPr>
        </a:p>
      </dsp:txBody>
      <dsp:txXfrm>
        <a:off x="648074" y="1732586"/>
        <a:ext cx="2160004" cy="686766"/>
      </dsp:txXfrm>
    </dsp:sp>
    <dsp:sp modelId="{963DB06F-031F-4A59-A347-0498C446CA6C}">
      <dsp:nvSpPr>
        <dsp:cNvPr id="0" name=""/>
        <dsp:cNvSpPr/>
      </dsp:nvSpPr>
      <dsp:spPr>
        <a:xfrm>
          <a:off x="657026" y="2675473"/>
          <a:ext cx="2160004" cy="68659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Scenari innovativi per lo sviluppo di competenze digitali applicate</a:t>
          </a:r>
        </a:p>
        <a:p>
          <a:pPr lvl="0" algn="ctr" defTabSz="488950">
            <a:lnSpc>
              <a:spcPct val="90000"/>
            </a:lnSpc>
            <a:spcBef>
              <a:spcPct val="0"/>
            </a:spcBef>
            <a:spcAft>
              <a:spcPct val="35000"/>
            </a:spcAft>
          </a:pPr>
          <a:r>
            <a:rPr lang="it-IT" sz="1100" b="1" kern="1200" dirty="0" smtClean="0">
              <a:solidFill>
                <a:schemeClr val="tx1"/>
              </a:solidFill>
            </a:rPr>
            <a:t>Azione #15</a:t>
          </a:r>
          <a:endParaRPr lang="it-IT" sz="1100" kern="1200" dirty="0" smtClean="0">
            <a:solidFill>
              <a:schemeClr val="tx1"/>
            </a:solidFill>
          </a:endParaRPr>
        </a:p>
      </dsp:txBody>
      <dsp:txXfrm>
        <a:off x="657026" y="2675473"/>
        <a:ext cx="2160004" cy="686596"/>
      </dsp:txXfrm>
    </dsp:sp>
    <dsp:sp modelId="{A4393610-64C9-438D-92AF-403E678E52FD}">
      <dsp:nvSpPr>
        <dsp:cNvPr id="0" name=""/>
        <dsp:cNvSpPr/>
      </dsp:nvSpPr>
      <dsp:spPr>
        <a:xfrm>
          <a:off x="648306" y="3618188"/>
          <a:ext cx="2160004" cy="698847"/>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Un </a:t>
          </a:r>
          <a:r>
            <a:rPr lang="it-IT" sz="1100" kern="1200" dirty="0" err="1" smtClean="0">
              <a:solidFill>
                <a:schemeClr val="tx1"/>
              </a:solidFill>
            </a:rPr>
            <a:t>research</a:t>
          </a:r>
          <a:r>
            <a:rPr lang="it-IT" sz="1100" kern="1200" dirty="0" smtClean="0">
              <a:solidFill>
                <a:schemeClr val="tx1"/>
              </a:solidFill>
            </a:rPr>
            <a:t>  </a:t>
          </a:r>
          <a:r>
            <a:rPr lang="it-IT" sz="1100" kern="1200" dirty="0" err="1" smtClean="0">
              <a:solidFill>
                <a:schemeClr val="tx1"/>
              </a:solidFill>
            </a:rPr>
            <a:t>unit</a:t>
          </a:r>
          <a:r>
            <a:rPr lang="it-IT" sz="1100" kern="1200" dirty="0" smtClean="0">
              <a:solidFill>
                <a:schemeClr val="tx1"/>
              </a:solidFill>
            </a:rPr>
            <a:t> per le competenze del 21mo secolo</a:t>
          </a:r>
        </a:p>
        <a:p>
          <a:pPr lvl="0" algn="ctr" defTabSz="488950">
            <a:lnSpc>
              <a:spcPct val="90000"/>
            </a:lnSpc>
            <a:spcBef>
              <a:spcPct val="0"/>
            </a:spcBef>
            <a:spcAft>
              <a:spcPct val="35000"/>
            </a:spcAft>
          </a:pPr>
          <a:r>
            <a:rPr lang="it-IT" sz="1100" b="1" kern="1200" dirty="0" smtClean="0">
              <a:solidFill>
                <a:schemeClr val="tx1"/>
              </a:solidFill>
            </a:rPr>
            <a:t>Azione #16</a:t>
          </a:r>
          <a:endParaRPr lang="it-IT" sz="1100" kern="1200" dirty="0" smtClean="0">
            <a:solidFill>
              <a:schemeClr val="tx1"/>
            </a:solidFill>
          </a:endParaRPr>
        </a:p>
      </dsp:txBody>
      <dsp:txXfrm>
        <a:off x="648306" y="3618188"/>
        <a:ext cx="2160004" cy="698847"/>
      </dsp:txXfrm>
    </dsp:sp>
    <dsp:sp modelId="{663F23AE-AB99-4A2D-B1C6-C4B1849896B4}">
      <dsp:nvSpPr>
        <dsp:cNvPr id="0" name=""/>
        <dsp:cNvSpPr/>
      </dsp:nvSpPr>
      <dsp:spPr>
        <a:xfrm>
          <a:off x="667808" y="4573155"/>
          <a:ext cx="2160004" cy="710781"/>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Portare il pensiero computazionale a tutta la scuola primaria</a:t>
          </a:r>
        </a:p>
        <a:p>
          <a:pPr lvl="0" algn="ctr" defTabSz="488950">
            <a:lnSpc>
              <a:spcPct val="90000"/>
            </a:lnSpc>
            <a:spcBef>
              <a:spcPct val="0"/>
            </a:spcBef>
            <a:spcAft>
              <a:spcPct val="35000"/>
            </a:spcAft>
          </a:pPr>
          <a:r>
            <a:rPr lang="it-IT" sz="1100" b="1" kern="1200" dirty="0" smtClean="0">
              <a:solidFill>
                <a:schemeClr val="tx1"/>
              </a:solidFill>
            </a:rPr>
            <a:t>Azione #17</a:t>
          </a:r>
          <a:endParaRPr lang="it-IT" sz="1100" kern="1200" dirty="0" smtClean="0">
            <a:solidFill>
              <a:schemeClr val="tx1"/>
            </a:solidFill>
          </a:endParaRPr>
        </a:p>
      </dsp:txBody>
      <dsp:txXfrm>
        <a:off x="667808" y="4573155"/>
        <a:ext cx="2160004" cy="710781"/>
      </dsp:txXfrm>
    </dsp:sp>
    <dsp:sp modelId="{15712F4C-085D-48F8-B6AD-B3DD20A378C9}">
      <dsp:nvSpPr>
        <dsp:cNvPr id="0" name=""/>
        <dsp:cNvSpPr/>
      </dsp:nvSpPr>
      <dsp:spPr>
        <a:xfrm>
          <a:off x="648074" y="5540056"/>
          <a:ext cx="2160004" cy="723910"/>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Aggiornare il curriculo di «Tecnologia» alla scuola secondaria di primo grado</a:t>
          </a:r>
        </a:p>
        <a:p>
          <a:pPr lvl="0" algn="ctr" defTabSz="488950">
            <a:lnSpc>
              <a:spcPct val="90000"/>
            </a:lnSpc>
            <a:spcBef>
              <a:spcPct val="0"/>
            </a:spcBef>
            <a:spcAft>
              <a:spcPct val="35000"/>
            </a:spcAft>
          </a:pPr>
          <a:r>
            <a:rPr lang="it-IT" sz="1100" b="1" kern="1200" dirty="0" smtClean="0">
              <a:solidFill>
                <a:schemeClr val="tx1"/>
              </a:solidFill>
            </a:rPr>
            <a:t>Azione #18</a:t>
          </a:r>
          <a:endParaRPr lang="it-IT" sz="1100" kern="1200" dirty="0">
            <a:solidFill>
              <a:schemeClr val="tx1"/>
            </a:solidFill>
          </a:endParaRPr>
        </a:p>
      </dsp:txBody>
      <dsp:txXfrm>
        <a:off x="648074" y="5540056"/>
        <a:ext cx="2160004" cy="723910"/>
      </dsp:txXfrm>
    </dsp:sp>
    <dsp:sp modelId="{EBE4DC2B-E8E8-4829-9481-C3DFEDCBC16D}">
      <dsp:nvSpPr>
        <dsp:cNvPr id="0" name=""/>
        <dsp:cNvSpPr/>
      </dsp:nvSpPr>
      <dsp:spPr>
        <a:xfrm>
          <a:off x="3096347" y="866657"/>
          <a:ext cx="2268001" cy="6098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smtClean="0"/>
            <a:t>Digitale, imprenditorialità e lavoro</a:t>
          </a:r>
          <a:endParaRPr lang="it-IT" sz="1200" kern="1200" dirty="0"/>
        </a:p>
      </dsp:txBody>
      <dsp:txXfrm>
        <a:off x="3096347" y="866657"/>
        <a:ext cx="2268001" cy="609808"/>
      </dsp:txXfrm>
    </dsp:sp>
    <dsp:sp modelId="{462F0F02-6904-428B-B690-47CC8FE0D353}">
      <dsp:nvSpPr>
        <dsp:cNvPr id="0" name=""/>
        <dsp:cNvSpPr/>
      </dsp:nvSpPr>
      <dsp:spPr>
        <a:xfrm>
          <a:off x="3528629" y="1732586"/>
          <a:ext cx="2160004" cy="609808"/>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Un curriculo per l’imprenditorialità (digitale)</a:t>
          </a:r>
        </a:p>
        <a:p>
          <a:pPr lvl="0" algn="ctr" defTabSz="488950">
            <a:lnSpc>
              <a:spcPct val="90000"/>
            </a:lnSpc>
            <a:spcBef>
              <a:spcPct val="0"/>
            </a:spcBef>
            <a:spcAft>
              <a:spcPct val="35000"/>
            </a:spcAft>
          </a:pPr>
          <a:r>
            <a:rPr lang="it-IT" sz="1100" b="1" kern="1200" dirty="0" smtClean="0">
              <a:solidFill>
                <a:schemeClr val="tx1"/>
              </a:solidFill>
            </a:rPr>
            <a:t>Azione #19</a:t>
          </a:r>
          <a:endParaRPr lang="it-IT" sz="1100" kern="1200" dirty="0">
            <a:solidFill>
              <a:schemeClr val="tx1"/>
            </a:solidFill>
          </a:endParaRPr>
        </a:p>
      </dsp:txBody>
      <dsp:txXfrm>
        <a:off x="3528629" y="1732586"/>
        <a:ext cx="2160004" cy="609808"/>
      </dsp:txXfrm>
    </dsp:sp>
    <dsp:sp modelId="{B636C2CD-755D-4250-B473-FC4E5FB889A4}">
      <dsp:nvSpPr>
        <dsp:cNvPr id="0" name=""/>
        <dsp:cNvSpPr/>
      </dsp:nvSpPr>
      <dsp:spPr>
        <a:xfrm>
          <a:off x="3528629" y="2598515"/>
          <a:ext cx="2160004" cy="609808"/>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err="1" smtClean="0">
              <a:solidFill>
                <a:schemeClr val="tx1"/>
              </a:solidFill>
            </a:rPr>
            <a:t>Girls</a:t>
          </a:r>
          <a:r>
            <a:rPr lang="it-IT" sz="1100" kern="1200" dirty="0" smtClean="0">
              <a:solidFill>
                <a:schemeClr val="tx1"/>
              </a:solidFill>
            </a:rPr>
            <a:t> in </a:t>
          </a:r>
          <a:r>
            <a:rPr lang="it-IT" sz="1100" kern="1200" dirty="0" err="1" smtClean="0">
              <a:solidFill>
                <a:schemeClr val="tx1"/>
              </a:solidFill>
            </a:rPr>
            <a:t>Tech</a:t>
          </a:r>
          <a:r>
            <a:rPr lang="it-IT" sz="1100" kern="1200" dirty="0" smtClean="0">
              <a:solidFill>
                <a:schemeClr val="tx1"/>
              </a:solidFill>
            </a:rPr>
            <a:t> &amp; Science</a:t>
          </a:r>
        </a:p>
        <a:p>
          <a:pPr lvl="0" algn="ctr" defTabSz="488950">
            <a:lnSpc>
              <a:spcPct val="90000"/>
            </a:lnSpc>
            <a:spcBef>
              <a:spcPct val="0"/>
            </a:spcBef>
            <a:spcAft>
              <a:spcPct val="35000"/>
            </a:spcAft>
          </a:pPr>
          <a:r>
            <a:rPr lang="it-IT" sz="1100" b="1" kern="1200" dirty="0" smtClean="0">
              <a:solidFill>
                <a:schemeClr val="tx1"/>
              </a:solidFill>
            </a:rPr>
            <a:t>Azione #20</a:t>
          </a:r>
          <a:endParaRPr lang="it-IT" sz="1100" kern="1200" dirty="0">
            <a:solidFill>
              <a:schemeClr val="tx1"/>
            </a:solidFill>
          </a:endParaRPr>
        </a:p>
      </dsp:txBody>
      <dsp:txXfrm>
        <a:off x="3528629" y="2598515"/>
        <a:ext cx="2160004" cy="609808"/>
      </dsp:txXfrm>
    </dsp:sp>
    <dsp:sp modelId="{A0ACA78B-887A-477B-952F-BB7531FE121E}">
      <dsp:nvSpPr>
        <dsp:cNvPr id="0" name=""/>
        <dsp:cNvSpPr/>
      </dsp:nvSpPr>
      <dsp:spPr>
        <a:xfrm>
          <a:off x="3528629" y="3464443"/>
          <a:ext cx="2160004" cy="609808"/>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Piano Carriere Digitali</a:t>
          </a:r>
        </a:p>
        <a:p>
          <a:pPr lvl="0" algn="ctr" defTabSz="488950">
            <a:lnSpc>
              <a:spcPct val="90000"/>
            </a:lnSpc>
            <a:spcBef>
              <a:spcPct val="0"/>
            </a:spcBef>
            <a:spcAft>
              <a:spcPct val="35000"/>
            </a:spcAft>
          </a:pPr>
          <a:r>
            <a:rPr lang="it-IT" sz="1100" b="1" kern="1200" dirty="0" smtClean="0">
              <a:solidFill>
                <a:schemeClr val="tx1"/>
              </a:solidFill>
            </a:rPr>
            <a:t>Azione #21</a:t>
          </a:r>
          <a:endParaRPr lang="it-IT" sz="1100" kern="1200" dirty="0">
            <a:solidFill>
              <a:schemeClr val="tx1"/>
            </a:solidFill>
          </a:endParaRPr>
        </a:p>
      </dsp:txBody>
      <dsp:txXfrm>
        <a:off x="3528629" y="3464443"/>
        <a:ext cx="2160004" cy="609808"/>
      </dsp:txXfrm>
    </dsp:sp>
    <dsp:sp modelId="{38B10E2D-123A-4C19-843A-139D4EB29E16}">
      <dsp:nvSpPr>
        <dsp:cNvPr id="0" name=""/>
        <dsp:cNvSpPr/>
      </dsp:nvSpPr>
      <dsp:spPr>
        <a:xfrm>
          <a:off x="3528629" y="4330372"/>
          <a:ext cx="2160004" cy="609808"/>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Alternanza Scuola-Lavoro per l’impresa digitale</a:t>
          </a:r>
        </a:p>
        <a:p>
          <a:pPr lvl="0" algn="ctr" defTabSz="488950">
            <a:lnSpc>
              <a:spcPct val="90000"/>
            </a:lnSpc>
            <a:spcBef>
              <a:spcPct val="0"/>
            </a:spcBef>
            <a:spcAft>
              <a:spcPct val="35000"/>
            </a:spcAft>
          </a:pPr>
          <a:r>
            <a:rPr lang="it-IT" sz="1100" b="1" kern="1200" dirty="0" smtClean="0">
              <a:solidFill>
                <a:schemeClr val="tx1"/>
              </a:solidFill>
            </a:rPr>
            <a:t>Sinergie</a:t>
          </a:r>
          <a:endParaRPr lang="it-IT" sz="1100" kern="1200" dirty="0">
            <a:solidFill>
              <a:schemeClr val="tx1"/>
            </a:solidFill>
          </a:endParaRPr>
        </a:p>
      </dsp:txBody>
      <dsp:txXfrm>
        <a:off x="3528629" y="4330372"/>
        <a:ext cx="2160004" cy="609808"/>
      </dsp:txXfrm>
    </dsp:sp>
    <dsp:sp modelId="{EFF24FD9-33E5-48BE-84FE-CB2923223EC9}">
      <dsp:nvSpPr>
        <dsp:cNvPr id="0" name=""/>
        <dsp:cNvSpPr/>
      </dsp:nvSpPr>
      <dsp:spPr>
        <a:xfrm>
          <a:off x="5976661" y="866657"/>
          <a:ext cx="1799997" cy="6098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smtClean="0"/>
            <a:t>Contenuti digitali</a:t>
          </a:r>
          <a:endParaRPr lang="it-IT" sz="1200" kern="1200" dirty="0"/>
        </a:p>
      </dsp:txBody>
      <dsp:txXfrm>
        <a:off x="5976661" y="866657"/>
        <a:ext cx="1799997" cy="609808"/>
      </dsp:txXfrm>
    </dsp:sp>
    <dsp:sp modelId="{2DCAC2F5-B044-4FFF-9F12-2FC936AD6676}">
      <dsp:nvSpPr>
        <dsp:cNvPr id="0" name=""/>
        <dsp:cNvSpPr/>
      </dsp:nvSpPr>
      <dsp:spPr>
        <a:xfrm>
          <a:off x="6336702" y="1732586"/>
          <a:ext cx="2160004" cy="609808"/>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Standard minimi e interoperabilità degli ambienti on line per la didattica</a:t>
          </a:r>
        </a:p>
        <a:p>
          <a:pPr lvl="0" algn="ctr" defTabSz="488950">
            <a:lnSpc>
              <a:spcPct val="90000"/>
            </a:lnSpc>
            <a:spcBef>
              <a:spcPct val="0"/>
            </a:spcBef>
            <a:spcAft>
              <a:spcPct val="35000"/>
            </a:spcAft>
          </a:pPr>
          <a:r>
            <a:rPr lang="it-IT" sz="1100" b="1" kern="1200" dirty="0" smtClean="0">
              <a:solidFill>
                <a:schemeClr val="tx1"/>
              </a:solidFill>
            </a:rPr>
            <a:t>Azione #22</a:t>
          </a:r>
          <a:endParaRPr lang="it-IT" sz="1100" kern="1200" dirty="0">
            <a:solidFill>
              <a:schemeClr val="tx1"/>
            </a:solidFill>
          </a:endParaRPr>
        </a:p>
      </dsp:txBody>
      <dsp:txXfrm>
        <a:off x="6336702" y="1732586"/>
        <a:ext cx="2160004" cy="609808"/>
      </dsp:txXfrm>
    </dsp:sp>
    <dsp:sp modelId="{2028E6A8-27DD-4C30-8A0C-A87044CE31D7}">
      <dsp:nvSpPr>
        <dsp:cNvPr id="0" name=""/>
        <dsp:cNvSpPr/>
      </dsp:nvSpPr>
      <dsp:spPr>
        <a:xfrm>
          <a:off x="6336702" y="2598515"/>
          <a:ext cx="2160004" cy="86763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Promozione delle Risorse Educative Aperte (OER) e linee guida su autoproduzioni dei contenuti didattici</a:t>
          </a:r>
        </a:p>
        <a:p>
          <a:pPr lvl="0" algn="ctr" defTabSz="488950">
            <a:lnSpc>
              <a:spcPct val="90000"/>
            </a:lnSpc>
            <a:spcBef>
              <a:spcPct val="0"/>
            </a:spcBef>
            <a:spcAft>
              <a:spcPct val="35000"/>
            </a:spcAft>
          </a:pPr>
          <a:r>
            <a:rPr lang="it-IT" sz="1100" b="1" kern="1200" dirty="0" smtClean="0">
              <a:solidFill>
                <a:schemeClr val="tx1"/>
              </a:solidFill>
            </a:rPr>
            <a:t>Azione #23</a:t>
          </a:r>
          <a:endParaRPr lang="it-IT" sz="1100" kern="1200" dirty="0">
            <a:solidFill>
              <a:schemeClr val="tx1"/>
            </a:solidFill>
          </a:endParaRPr>
        </a:p>
      </dsp:txBody>
      <dsp:txXfrm>
        <a:off x="6336702" y="2598515"/>
        <a:ext cx="2160004" cy="867636"/>
      </dsp:txXfrm>
    </dsp:sp>
    <dsp:sp modelId="{73161865-F69A-4544-879D-372BC4E7F4FC}">
      <dsp:nvSpPr>
        <dsp:cNvPr id="0" name=""/>
        <dsp:cNvSpPr/>
      </dsp:nvSpPr>
      <dsp:spPr>
        <a:xfrm>
          <a:off x="6336702" y="3722271"/>
          <a:ext cx="2160004" cy="755827"/>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Biblioteche Scolastiche come ambienti di alfabetizzazione all’uso delle risorse informative digitali</a:t>
          </a:r>
        </a:p>
        <a:p>
          <a:pPr lvl="0" algn="ctr" defTabSz="488950">
            <a:lnSpc>
              <a:spcPct val="90000"/>
            </a:lnSpc>
            <a:spcBef>
              <a:spcPct val="0"/>
            </a:spcBef>
            <a:spcAft>
              <a:spcPct val="35000"/>
            </a:spcAft>
          </a:pPr>
          <a:r>
            <a:rPr lang="it-IT" sz="1100" b="1" kern="1200" dirty="0" smtClean="0">
              <a:solidFill>
                <a:schemeClr val="tx1"/>
              </a:solidFill>
            </a:rPr>
            <a:t>Azione #24</a:t>
          </a:r>
          <a:endParaRPr lang="it-IT" sz="1100" kern="1200" dirty="0">
            <a:solidFill>
              <a:schemeClr val="tx1"/>
            </a:solidFill>
          </a:endParaRPr>
        </a:p>
      </dsp:txBody>
      <dsp:txXfrm>
        <a:off x="6336702" y="3722271"/>
        <a:ext cx="2160004" cy="7558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B4C5FD-2AE6-474D-AA4A-333D21E38F7C}">
      <dsp:nvSpPr>
        <dsp:cNvPr id="0" name=""/>
        <dsp:cNvSpPr/>
      </dsp:nvSpPr>
      <dsp:spPr>
        <a:xfrm>
          <a:off x="5238612" y="971152"/>
          <a:ext cx="233962" cy="5090710"/>
        </a:xfrm>
        <a:custGeom>
          <a:avLst/>
          <a:gdLst/>
          <a:ahLst/>
          <a:cxnLst/>
          <a:rect l="0" t="0" r="0" b="0"/>
          <a:pathLst>
            <a:path>
              <a:moveTo>
                <a:pt x="0" y="0"/>
              </a:moveTo>
              <a:lnTo>
                <a:pt x="0" y="5090710"/>
              </a:lnTo>
              <a:lnTo>
                <a:pt x="233962" y="50907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A50E32-F88A-4680-BF7E-E8AB7A1147AC}">
      <dsp:nvSpPr>
        <dsp:cNvPr id="0" name=""/>
        <dsp:cNvSpPr/>
      </dsp:nvSpPr>
      <dsp:spPr>
        <a:xfrm>
          <a:off x="5238612" y="971152"/>
          <a:ext cx="233962" cy="4522474"/>
        </a:xfrm>
        <a:custGeom>
          <a:avLst/>
          <a:gdLst/>
          <a:ahLst/>
          <a:cxnLst/>
          <a:rect l="0" t="0" r="0" b="0"/>
          <a:pathLst>
            <a:path>
              <a:moveTo>
                <a:pt x="0" y="0"/>
              </a:moveTo>
              <a:lnTo>
                <a:pt x="0" y="4522474"/>
              </a:lnTo>
              <a:lnTo>
                <a:pt x="233962" y="452247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88E81D-986F-4A87-9A69-621A4BE1BB18}">
      <dsp:nvSpPr>
        <dsp:cNvPr id="0" name=""/>
        <dsp:cNvSpPr/>
      </dsp:nvSpPr>
      <dsp:spPr>
        <a:xfrm>
          <a:off x="5238612" y="971152"/>
          <a:ext cx="233962" cy="3865904"/>
        </a:xfrm>
        <a:custGeom>
          <a:avLst/>
          <a:gdLst/>
          <a:ahLst/>
          <a:cxnLst/>
          <a:rect l="0" t="0" r="0" b="0"/>
          <a:pathLst>
            <a:path>
              <a:moveTo>
                <a:pt x="0" y="0"/>
              </a:moveTo>
              <a:lnTo>
                <a:pt x="0" y="3865904"/>
              </a:lnTo>
              <a:lnTo>
                <a:pt x="233962" y="38659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51AAE1-853A-41F2-9A16-26711FF78763}">
      <dsp:nvSpPr>
        <dsp:cNvPr id="0" name=""/>
        <dsp:cNvSpPr/>
      </dsp:nvSpPr>
      <dsp:spPr>
        <a:xfrm>
          <a:off x="5238612" y="971152"/>
          <a:ext cx="233962" cy="3209335"/>
        </a:xfrm>
        <a:custGeom>
          <a:avLst/>
          <a:gdLst/>
          <a:ahLst/>
          <a:cxnLst/>
          <a:rect l="0" t="0" r="0" b="0"/>
          <a:pathLst>
            <a:path>
              <a:moveTo>
                <a:pt x="0" y="0"/>
              </a:moveTo>
              <a:lnTo>
                <a:pt x="0" y="3209335"/>
              </a:lnTo>
              <a:lnTo>
                <a:pt x="233962" y="32093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0CB945-4633-45DD-B7C3-13F1DEC83DEE}">
      <dsp:nvSpPr>
        <dsp:cNvPr id="0" name=""/>
        <dsp:cNvSpPr/>
      </dsp:nvSpPr>
      <dsp:spPr>
        <a:xfrm>
          <a:off x="5238612" y="971152"/>
          <a:ext cx="233962" cy="2641099"/>
        </a:xfrm>
        <a:custGeom>
          <a:avLst/>
          <a:gdLst/>
          <a:ahLst/>
          <a:cxnLst/>
          <a:rect l="0" t="0" r="0" b="0"/>
          <a:pathLst>
            <a:path>
              <a:moveTo>
                <a:pt x="0" y="0"/>
              </a:moveTo>
              <a:lnTo>
                <a:pt x="0" y="2641099"/>
              </a:lnTo>
              <a:lnTo>
                <a:pt x="233962" y="26410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3F976B-6FF2-4E85-88F6-C7E8D0C8291A}">
      <dsp:nvSpPr>
        <dsp:cNvPr id="0" name=""/>
        <dsp:cNvSpPr/>
      </dsp:nvSpPr>
      <dsp:spPr>
        <a:xfrm>
          <a:off x="5238612" y="971152"/>
          <a:ext cx="233962" cy="2072862"/>
        </a:xfrm>
        <a:custGeom>
          <a:avLst/>
          <a:gdLst/>
          <a:ahLst/>
          <a:cxnLst/>
          <a:rect l="0" t="0" r="0" b="0"/>
          <a:pathLst>
            <a:path>
              <a:moveTo>
                <a:pt x="0" y="0"/>
              </a:moveTo>
              <a:lnTo>
                <a:pt x="0" y="2072862"/>
              </a:lnTo>
              <a:lnTo>
                <a:pt x="233962" y="20728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2B11A9-0B50-4DA9-9E2A-73911FDF99C1}">
      <dsp:nvSpPr>
        <dsp:cNvPr id="0" name=""/>
        <dsp:cNvSpPr/>
      </dsp:nvSpPr>
      <dsp:spPr>
        <a:xfrm>
          <a:off x="5238612" y="971152"/>
          <a:ext cx="233962" cy="1504626"/>
        </a:xfrm>
        <a:custGeom>
          <a:avLst/>
          <a:gdLst/>
          <a:ahLst/>
          <a:cxnLst/>
          <a:rect l="0" t="0" r="0" b="0"/>
          <a:pathLst>
            <a:path>
              <a:moveTo>
                <a:pt x="0" y="0"/>
              </a:moveTo>
              <a:lnTo>
                <a:pt x="0" y="1504626"/>
              </a:lnTo>
              <a:lnTo>
                <a:pt x="233962" y="15046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023F26-C759-4583-83CB-A7EB9687FCEE}">
      <dsp:nvSpPr>
        <dsp:cNvPr id="0" name=""/>
        <dsp:cNvSpPr/>
      </dsp:nvSpPr>
      <dsp:spPr>
        <a:xfrm>
          <a:off x="5238612" y="971152"/>
          <a:ext cx="233962" cy="936389"/>
        </a:xfrm>
        <a:custGeom>
          <a:avLst/>
          <a:gdLst/>
          <a:ahLst/>
          <a:cxnLst/>
          <a:rect l="0" t="0" r="0" b="0"/>
          <a:pathLst>
            <a:path>
              <a:moveTo>
                <a:pt x="0" y="0"/>
              </a:moveTo>
              <a:lnTo>
                <a:pt x="0" y="936389"/>
              </a:lnTo>
              <a:lnTo>
                <a:pt x="233962" y="9363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20ACC9-BC4A-450C-BFDD-EEBA41222091}">
      <dsp:nvSpPr>
        <dsp:cNvPr id="0" name=""/>
        <dsp:cNvSpPr/>
      </dsp:nvSpPr>
      <dsp:spPr>
        <a:xfrm>
          <a:off x="5238612" y="971152"/>
          <a:ext cx="234002" cy="368153"/>
        </a:xfrm>
        <a:custGeom>
          <a:avLst/>
          <a:gdLst/>
          <a:ahLst/>
          <a:cxnLst/>
          <a:rect l="0" t="0" r="0" b="0"/>
          <a:pathLst>
            <a:path>
              <a:moveTo>
                <a:pt x="0" y="0"/>
              </a:moveTo>
              <a:lnTo>
                <a:pt x="0" y="368153"/>
              </a:lnTo>
              <a:lnTo>
                <a:pt x="234002" y="3681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9BB069-4971-4F2B-BDE0-6A3422348A84}">
      <dsp:nvSpPr>
        <dsp:cNvPr id="0" name=""/>
        <dsp:cNvSpPr/>
      </dsp:nvSpPr>
      <dsp:spPr>
        <a:xfrm>
          <a:off x="3800591" y="402916"/>
          <a:ext cx="2302021" cy="168069"/>
        </a:xfrm>
        <a:custGeom>
          <a:avLst/>
          <a:gdLst/>
          <a:ahLst/>
          <a:cxnLst/>
          <a:rect l="0" t="0" r="0" b="0"/>
          <a:pathLst>
            <a:path>
              <a:moveTo>
                <a:pt x="0" y="0"/>
              </a:moveTo>
              <a:lnTo>
                <a:pt x="0" y="84034"/>
              </a:lnTo>
              <a:lnTo>
                <a:pt x="2302021" y="84034"/>
              </a:lnTo>
              <a:lnTo>
                <a:pt x="2302021" y="1680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DF17E5-0E13-45E3-9BE5-9EB64B107E0D}">
      <dsp:nvSpPr>
        <dsp:cNvPr id="0" name=""/>
        <dsp:cNvSpPr/>
      </dsp:nvSpPr>
      <dsp:spPr>
        <a:xfrm>
          <a:off x="378261" y="971152"/>
          <a:ext cx="180180" cy="2492365"/>
        </a:xfrm>
        <a:custGeom>
          <a:avLst/>
          <a:gdLst/>
          <a:ahLst/>
          <a:cxnLst/>
          <a:rect l="0" t="0" r="0" b="0"/>
          <a:pathLst>
            <a:path>
              <a:moveTo>
                <a:pt x="0" y="0"/>
              </a:moveTo>
              <a:lnTo>
                <a:pt x="0" y="2492365"/>
              </a:lnTo>
              <a:lnTo>
                <a:pt x="180180" y="24923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0DBD19-B2FF-497B-B0A7-4948F6F1DE23}">
      <dsp:nvSpPr>
        <dsp:cNvPr id="0" name=""/>
        <dsp:cNvSpPr/>
      </dsp:nvSpPr>
      <dsp:spPr>
        <a:xfrm>
          <a:off x="378261" y="971152"/>
          <a:ext cx="180180" cy="1872211"/>
        </a:xfrm>
        <a:custGeom>
          <a:avLst/>
          <a:gdLst/>
          <a:ahLst/>
          <a:cxnLst/>
          <a:rect l="0" t="0" r="0" b="0"/>
          <a:pathLst>
            <a:path>
              <a:moveTo>
                <a:pt x="0" y="0"/>
              </a:moveTo>
              <a:lnTo>
                <a:pt x="0" y="1872211"/>
              </a:lnTo>
              <a:lnTo>
                <a:pt x="180180" y="18722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E0376B-0551-43A3-BE62-74BC4A753FFB}">
      <dsp:nvSpPr>
        <dsp:cNvPr id="0" name=""/>
        <dsp:cNvSpPr/>
      </dsp:nvSpPr>
      <dsp:spPr>
        <a:xfrm>
          <a:off x="378261" y="971152"/>
          <a:ext cx="180180" cy="1182139"/>
        </a:xfrm>
        <a:custGeom>
          <a:avLst/>
          <a:gdLst/>
          <a:ahLst/>
          <a:cxnLst/>
          <a:rect l="0" t="0" r="0" b="0"/>
          <a:pathLst>
            <a:path>
              <a:moveTo>
                <a:pt x="0" y="0"/>
              </a:moveTo>
              <a:lnTo>
                <a:pt x="0" y="1182139"/>
              </a:lnTo>
              <a:lnTo>
                <a:pt x="180180" y="11821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C35B2C-F4F3-427B-87AD-483CDD59DE6E}">
      <dsp:nvSpPr>
        <dsp:cNvPr id="0" name=""/>
        <dsp:cNvSpPr/>
      </dsp:nvSpPr>
      <dsp:spPr>
        <a:xfrm>
          <a:off x="378261" y="971152"/>
          <a:ext cx="180180" cy="456069"/>
        </a:xfrm>
        <a:custGeom>
          <a:avLst/>
          <a:gdLst/>
          <a:ahLst/>
          <a:cxnLst/>
          <a:rect l="0" t="0" r="0" b="0"/>
          <a:pathLst>
            <a:path>
              <a:moveTo>
                <a:pt x="0" y="0"/>
              </a:moveTo>
              <a:lnTo>
                <a:pt x="0" y="456069"/>
              </a:lnTo>
              <a:lnTo>
                <a:pt x="180180" y="4560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4E31E4-9F01-48F6-AEFC-FBB80E471EC9}">
      <dsp:nvSpPr>
        <dsp:cNvPr id="0" name=""/>
        <dsp:cNvSpPr/>
      </dsp:nvSpPr>
      <dsp:spPr>
        <a:xfrm>
          <a:off x="1242263" y="402916"/>
          <a:ext cx="2558328" cy="168069"/>
        </a:xfrm>
        <a:custGeom>
          <a:avLst/>
          <a:gdLst/>
          <a:ahLst/>
          <a:cxnLst/>
          <a:rect l="0" t="0" r="0" b="0"/>
          <a:pathLst>
            <a:path>
              <a:moveTo>
                <a:pt x="2558328" y="0"/>
              </a:moveTo>
              <a:lnTo>
                <a:pt x="2558328" y="84034"/>
              </a:lnTo>
              <a:lnTo>
                <a:pt x="0" y="84034"/>
              </a:lnTo>
              <a:lnTo>
                <a:pt x="0" y="1680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8DB216-3207-40B7-A1AD-E66B1AA08BDC}">
      <dsp:nvSpPr>
        <dsp:cNvPr id="0" name=""/>
        <dsp:cNvSpPr/>
      </dsp:nvSpPr>
      <dsp:spPr>
        <a:xfrm>
          <a:off x="2267853" y="2749"/>
          <a:ext cx="3065475" cy="400166"/>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b="1" kern="1200" dirty="0" smtClean="0">
              <a:solidFill>
                <a:schemeClr val="tx1"/>
              </a:solidFill>
            </a:rPr>
            <a:t>Formazione e accompagnamento</a:t>
          </a:r>
          <a:endParaRPr lang="it-IT" sz="1400" b="1" kern="1200" dirty="0">
            <a:solidFill>
              <a:schemeClr val="tx1"/>
            </a:solidFill>
          </a:endParaRPr>
        </a:p>
      </dsp:txBody>
      <dsp:txXfrm>
        <a:off x="2267853" y="2749"/>
        <a:ext cx="3065475" cy="400166"/>
      </dsp:txXfrm>
    </dsp:sp>
    <dsp:sp modelId="{3BAE29A5-06E7-423D-8326-408755EEAD5A}">
      <dsp:nvSpPr>
        <dsp:cNvPr id="0" name=""/>
        <dsp:cNvSpPr/>
      </dsp:nvSpPr>
      <dsp:spPr>
        <a:xfrm>
          <a:off x="162261" y="570986"/>
          <a:ext cx="2160002" cy="4001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0" kern="1200" dirty="0" smtClean="0">
              <a:solidFill>
                <a:schemeClr val="bg1"/>
              </a:solidFill>
            </a:rPr>
            <a:t>Formazione del personale</a:t>
          </a:r>
          <a:endParaRPr lang="it-IT" sz="1200" b="0" kern="1200" dirty="0">
            <a:solidFill>
              <a:schemeClr val="bg1"/>
            </a:solidFill>
          </a:endParaRPr>
        </a:p>
      </dsp:txBody>
      <dsp:txXfrm>
        <a:off x="162261" y="570986"/>
        <a:ext cx="2160002" cy="400166"/>
      </dsp:txXfrm>
    </dsp:sp>
    <dsp:sp modelId="{F4A96868-CB43-4C5F-8795-FE51A9F55371}">
      <dsp:nvSpPr>
        <dsp:cNvPr id="0" name=""/>
        <dsp:cNvSpPr/>
      </dsp:nvSpPr>
      <dsp:spPr>
        <a:xfrm>
          <a:off x="558442" y="1139222"/>
          <a:ext cx="3455998" cy="575999"/>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Formazione in servizio per l’innovazione didattica e organizzativa</a:t>
          </a:r>
        </a:p>
        <a:p>
          <a:pPr lvl="0" algn="ctr" defTabSz="488950">
            <a:lnSpc>
              <a:spcPct val="90000"/>
            </a:lnSpc>
            <a:spcBef>
              <a:spcPct val="0"/>
            </a:spcBef>
            <a:spcAft>
              <a:spcPct val="35000"/>
            </a:spcAft>
          </a:pPr>
          <a:r>
            <a:rPr lang="it-IT" sz="1100" b="1" kern="1200" dirty="0" smtClean="0">
              <a:solidFill>
                <a:schemeClr val="tx1"/>
              </a:solidFill>
            </a:rPr>
            <a:t>Azione #25</a:t>
          </a:r>
          <a:endParaRPr lang="it-IT" sz="1100" kern="1200" dirty="0">
            <a:solidFill>
              <a:schemeClr val="tx1"/>
            </a:solidFill>
          </a:endParaRPr>
        </a:p>
      </dsp:txBody>
      <dsp:txXfrm>
        <a:off x="558442" y="1139222"/>
        <a:ext cx="3455998" cy="575999"/>
      </dsp:txXfrm>
    </dsp:sp>
    <dsp:sp modelId="{963DB06F-031F-4A59-A347-0498C446CA6C}">
      <dsp:nvSpPr>
        <dsp:cNvPr id="0" name=""/>
        <dsp:cNvSpPr/>
      </dsp:nvSpPr>
      <dsp:spPr>
        <a:xfrm>
          <a:off x="558442" y="1883292"/>
          <a:ext cx="3455998" cy="540000"/>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Rafforzare la formazione iniziale sull’innovazione didattica</a:t>
          </a:r>
        </a:p>
        <a:p>
          <a:pPr lvl="0" algn="ctr" defTabSz="488950">
            <a:lnSpc>
              <a:spcPct val="90000"/>
            </a:lnSpc>
            <a:spcBef>
              <a:spcPct val="0"/>
            </a:spcBef>
            <a:spcAft>
              <a:spcPct val="35000"/>
            </a:spcAft>
          </a:pPr>
          <a:r>
            <a:rPr lang="it-IT" sz="1100" b="1" kern="1200" dirty="0" smtClean="0">
              <a:solidFill>
                <a:schemeClr val="tx1"/>
              </a:solidFill>
            </a:rPr>
            <a:t>Azione #26</a:t>
          </a:r>
          <a:endParaRPr lang="it-IT" sz="1100" kern="1200" dirty="0">
            <a:solidFill>
              <a:schemeClr val="tx1"/>
            </a:solidFill>
          </a:endParaRPr>
        </a:p>
      </dsp:txBody>
      <dsp:txXfrm>
        <a:off x="558442" y="1883292"/>
        <a:ext cx="3455998" cy="540000"/>
      </dsp:txXfrm>
    </dsp:sp>
    <dsp:sp modelId="{A4393610-64C9-438D-92AF-403E678E52FD}">
      <dsp:nvSpPr>
        <dsp:cNvPr id="0" name=""/>
        <dsp:cNvSpPr/>
      </dsp:nvSpPr>
      <dsp:spPr>
        <a:xfrm>
          <a:off x="558442" y="2591362"/>
          <a:ext cx="3455998" cy="504001"/>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Assistenza tecnica per le scuola del primo ciclo</a:t>
          </a:r>
        </a:p>
        <a:p>
          <a:pPr lvl="0" algn="ctr" defTabSz="488950">
            <a:lnSpc>
              <a:spcPct val="90000"/>
            </a:lnSpc>
            <a:spcBef>
              <a:spcPct val="0"/>
            </a:spcBef>
            <a:spcAft>
              <a:spcPct val="35000"/>
            </a:spcAft>
          </a:pPr>
          <a:r>
            <a:rPr lang="it-IT" sz="1100" b="1" kern="1200" dirty="0" smtClean="0">
              <a:solidFill>
                <a:schemeClr val="tx1"/>
              </a:solidFill>
            </a:rPr>
            <a:t>Azione #27</a:t>
          </a:r>
          <a:endParaRPr lang="it-IT" sz="1100" kern="1200" dirty="0">
            <a:solidFill>
              <a:schemeClr val="tx1"/>
            </a:solidFill>
          </a:endParaRPr>
        </a:p>
      </dsp:txBody>
      <dsp:txXfrm>
        <a:off x="558442" y="2591362"/>
        <a:ext cx="3455998" cy="504001"/>
      </dsp:txXfrm>
    </dsp:sp>
    <dsp:sp modelId="{663F23AE-AB99-4A2D-B1C6-C4B1849896B4}">
      <dsp:nvSpPr>
        <dsp:cNvPr id="0" name=""/>
        <dsp:cNvSpPr/>
      </dsp:nvSpPr>
      <dsp:spPr>
        <a:xfrm>
          <a:off x="558442" y="3263434"/>
          <a:ext cx="3455998" cy="40016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La nuova formazione per i neoassunti</a:t>
          </a:r>
        </a:p>
        <a:p>
          <a:pPr lvl="0" algn="ctr" defTabSz="488950">
            <a:lnSpc>
              <a:spcPct val="90000"/>
            </a:lnSpc>
            <a:spcBef>
              <a:spcPct val="0"/>
            </a:spcBef>
            <a:spcAft>
              <a:spcPct val="35000"/>
            </a:spcAft>
          </a:pPr>
          <a:r>
            <a:rPr lang="it-IT" sz="1100" b="1" kern="1200" dirty="0" smtClean="0">
              <a:solidFill>
                <a:schemeClr val="tx1"/>
              </a:solidFill>
            </a:rPr>
            <a:t>Sinergie</a:t>
          </a:r>
          <a:endParaRPr lang="it-IT" sz="1100" kern="1200" dirty="0">
            <a:solidFill>
              <a:schemeClr val="tx1"/>
            </a:solidFill>
          </a:endParaRPr>
        </a:p>
      </dsp:txBody>
      <dsp:txXfrm>
        <a:off x="558442" y="3263434"/>
        <a:ext cx="3455998" cy="400166"/>
      </dsp:txXfrm>
    </dsp:sp>
    <dsp:sp modelId="{EFF24FD9-33E5-48BE-84FE-CB2923223EC9}">
      <dsp:nvSpPr>
        <dsp:cNvPr id="0" name=""/>
        <dsp:cNvSpPr/>
      </dsp:nvSpPr>
      <dsp:spPr>
        <a:xfrm>
          <a:off x="5022612" y="570986"/>
          <a:ext cx="2160002" cy="4001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smtClean="0"/>
            <a:t>Accompagnamento</a:t>
          </a:r>
          <a:endParaRPr lang="it-IT" sz="1200" kern="1200" dirty="0"/>
        </a:p>
      </dsp:txBody>
      <dsp:txXfrm>
        <a:off x="5022612" y="570986"/>
        <a:ext cx="2160002" cy="400166"/>
      </dsp:txXfrm>
    </dsp:sp>
    <dsp:sp modelId="{2DCAC2F5-B044-4FFF-9F12-2FC936AD6676}">
      <dsp:nvSpPr>
        <dsp:cNvPr id="0" name=""/>
        <dsp:cNvSpPr/>
      </dsp:nvSpPr>
      <dsp:spPr>
        <a:xfrm>
          <a:off x="5472615" y="1139222"/>
          <a:ext cx="2879998" cy="40016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Un animatore digitale in ogni scuola</a:t>
          </a:r>
        </a:p>
        <a:p>
          <a:pPr lvl="0" algn="ctr" defTabSz="488950">
            <a:lnSpc>
              <a:spcPct val="90000"/>
            </a:lnSpc>
            <a:spcBef>
              <a:spcPct val="0"/>
            </a:spcBef>
            <a:spcAft>
              <a:spcPct val="35000"/>
            </a:spcAft>
          </a:pPr>
          <a:r>
            <a:rPr lang="it-IT" sz="1100" b="1" kern="1200" dirty="0" smtClean="0">
              <a:solidFill>
                <a:schemeClr val="tx1"/>
              </a:solidFill>
            </a:rPr>
            <a:t>Azione #28</a:t>
          </a:r>
          <a:endParaRPr lang="it-IT" sz="1100" kern="1200" dirty="0">
            <a:solidFill>
              <a:schemeClr val="tx1"/>
            </a:solidFill>
          </a:endParaRPr>
        </a:p>
      </dsp:txBody>
      <dsp:txXfrm>
        <a:off x="5472615" y="1139222"/>
        <a:ext cx="2879998" cy="400166"/>
      </dsp:txXfrm>
    </dsp:sp>
    <dsp:sp modelId="{2028E6A8-27DD-4C30-8A0C-A87044CE31D7}">
      <dsp:nvSpPr>
        <dsp:cNvPr id="0" name=""/>
        <dsp:cNvSpPr/>
      </dsp:nvSpPr>
      <dsp:spPr>
        <a:xfrm>
          <a:off x="5472575" y="1707459"/>
          <a:ext cx="2879998" cy="40016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Accordi territoriali</a:t>
          </a:r>
        </a:p>
        <a:p>
          <a:pPr lvl="0" algn="ctr" defTabSz="488950">
            <a:lnSpc>
              <a:spcPct val="90000"/>
            </a:lnSpc>
            <a:spcBef>
              <a:spcPct val="0"/>
            </a:spcBef>
            <a:spcAft>
              <a:spcPct val="35000"/>
            </a:spcAft>
          </a:pPr>
          <a:r>
            <a:rPr lang="it-IT" sz="1100" b="1" kern="1200" dirty="0" smtClean="0">
              <a:solidFill>
                <a:schemeClr val="tx1"/>
              </a:solidFill>
            </a:rPr>
            <a:t>Azione #29</a:t>
          </a:r>
          <a:endParaRPr lang="it-IT" sz="1100" kern="1200" dirty="0">
            <a:solidFill>
              <a:schemeClr val="tx1"/>
            </a:solidFill>
          </a:endParaRPr>
        </a:p>
      </dsp:txBody>
      <dsp:txXfrm>
        <a:off x="5472575" y="1707459"/>
        <a:ext cx="2879998" cy="400166"/>
      </dsp:txXfrm>
    </dsp:sp>
    <dsp:sp modelId="{73161865-F69A-4544-879D-372BC4E7F4FC}">
      <dsp:nvSpPr>
        <dsp:cNvPr id="0" name=""/>
        <dsp:cNvSpPr/>
      </dsp:nvSpPr>
      <dsp:spPr>
        <a:xfrm>
          <a:off x="5472575" y="2275695"/>
          <a:ext cx="2879998" cy="40016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err="1" smtClean="0">
              <a:solidFill>
                <a:schemeClr val="tx1"/>
              </a:solidFill>
            </a:rPr>
            <a:t>Stakeholders</a:t>
          </a:r>
          <a:r>
            <a:rPr lang="it-IT" sz="1100" kern="1200" dirty="0" smtClean="0">
              <a:solidFill>
                <a:schemeClr val="tx1"/>
              </a:solidFill>
            </a:rPr>
            <a:t>’ Club per la scuola digitale</a:t>
          </a:r>
        </a:p>
        <a:p>
          <a:pPr lvl="0" algn="ctr" defTabSz="488950">
            <a:lnSpc>
              <a:spcPct val="90000"/>
            </a:lnSpc>
            <a:spcBef>
              <a:spcPct val="0"/>
            </a:spcBef>
            <a:spcAft>
              <a:spcPct val="35000"/>
            </a:spcAft>
          </a:pPr>
          <a:r>
            <a:rPr lang="it-IT" sz="1100" b="1" kern="1200" dirty="0" smtClean="0">
              <a:solidFill>
                <a:schemeClr val="tx1"/>
              </a:solidFill>
            </a:rPr>
            <a:t>Azione #30</a:t>
          </a:r>
          <a:endParaRPr lang="it-IT" sz="1100" kern="1200" dirty="0">
            <a:solidFill>
              <a:schemeClr val="tx1"/>
            </a:solidFill>
          </a:endParaRPr>
        </a:p>
      </dsp:txBody>
      <dsp:txXfrm>
        <a:off x="5472575" y="2275695"/>
        <a:ext cx="2879998" cy="400166"/>
      </dsp:txXfrm>
    </dsp:sp>
    <dsp:sp modelId="{ED173832-F4A9-400F-A52E-5293A394C5EA}">
      <dsp:nvSpPr>
        <dsp:cNvPr id="0" name=""/>
        <dsp:cNvSpPr/>
      </dsp:nvSpPr>
      <dsp:spPr>
        <a:xfrm>
          <a:off x="5472575" y="2843931"/>
          <a:ext cx="2879998" cy="40016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Una galleria per la raccolta di pratiche</a:t>
          </a:r>
        </a:p>
        <a:p>
          <a:pPr lvl="0" algn="ctr" defTabSz="488950">
            <a:lnSpc>
              <a:spcPct val="90000"/>
            </a:lnSpc>
            <a:spcBef>
              <a:spcPct val="0"/>
            </a:spcBef>
            <a:spcAft>
              <a:spcPct val="35000"/>
            </a:spcAft>
          </a:pPr>
          <a:r>
            <a:rPr lang="it-IT" sz="1100" b="1" kern="1200" dirty="0" smtClean="0">
              <a:solidFill>
                <a:schemeClr val="tx1"/>
              </a:solidFill>
            </a:rPr>
            <a:t>Azione #31</a:t>
          </a:r>
          <a:endParaRPr lang="it-IT" sz="1100" kern="1200" dirty="0">
            <a:solidFill>
              <a:schemeClr val="tx1"/>
            </a:solidFill>
          </a:endParaRPr>
        </a:p>
      </dsp:txBody>
      <dsp:txXfrm>
        <a:off x="5472575" y="2843931"/>
        <a:ext cx="2879998" cy="400166"/>
      </dsp:txXfrm>
    </dsp:sp>
    <dsp:sp modelId="{099C6463-7FC9-40D5-81E7-6F4898EC36CA}">
      <dsp:nvSpPr>
        <dsp:cNvPr id="0" name=""/>
        <dsp:cNvSpPr/>
      </dsp:nvSpPr>
      <dsp:spPr>
        <a:xfrm>
          <a:off x="5472575" y="3412168"/>
          <a:ext cx="2879998" cy="40016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Dare alle reti innovative un ascolto permanente</a:t>
          </a:r>
        </a:p>
        <a:p>
          <a:pPr lvl="0" algn="ctr" defTabSz="488950">
            <a:lnSpc>
              <a:spcPct val="90000"/>
            </a:lnSpc>
            <a:spcBef>
              <a:spcPct val="0"/>
            </a:spcBef>
            <a:spcAft>
              <a:spcPct val="35000"/>
            </a:spcAft>
          </a:pPr>
          <a:r>
            <a:rPr lang="it-IT" sz="1100" b="1" kern="1200" dirty="0" smtClean="0">
              <a:solidFill>
                <a:schemeClr val="tx1"/>
              </a:solidFill>
            </a:rPr>
            <a:t>Azione #32</a:t>
          </a:r>
          <a:endParaRPr lang="it-IT" sz="1100" kern="1200" dirty="0">
            <a:solidFill>
              <a:schemeClr val="tx1"/>
            </a:solidFill>
          </a:endParaRPr>
        </a:p>
      </dsp:txBody>
      <dsp:txXfrm>
        <a:off x="5472575" y="3412168"/>
        <a:ext cx="2879998" cy="400166"/>
      </dsp:txXfrm>
    </dsp:sp>
    <dsp:sp modelId="{5F1C3A7D-C9A9-45DE-B464-A5891AAB82A0}">
      <dsp:nvSpPr>
        <dsp:cNvPr id="0" name=""/>
        <dsp:cNvSpPr/>
      </dsp:nvSpPr>
      <dsp:spPr>
        <a:xfrm>
          <a:off x="5472575" y="3980404"/>
          <a:ext cx="2879998" cy="40016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Osservatorio per la scuola digitale</a:t>
          </a:r>
        </a:p>
        <a:p>
          <a:pPr lvl="0" algn="ctr" defTabSz="488950">
            <a:lnSpc>
              <a:spcPct val="90000"/>
            </a:lnSpc>
            <a:spcBef>
              <a:spcPct val="0"/>
            </a:spcBef>
            <a:spcAft>
              <a:spcPct val="35000"/>
            </a:spcAft>
          </a:pPr>
          <a:r>
            <a:rPr lang="it-IT" sz="1100" b="1" kern="1200" dirty="0" smtClean="0">
              <a:solidFill>
                <a:schemeClr val="tx1"/>
              </a:solidFill>
            </a:rPr>
            <a:t>Azione #33</a:t>
          </a:r>
          <a:endParaRPr lang="it-IT" sz="1100" kern="1200" dirty="0">
            <a:solidFill>
              <a:schemeClr val="tx1"/>
            </a:solidFill>
          </a:endParaRPr>
        </a:p>
      </dsp:txBody>
      <dsp:txXfrm>
        <a:off x="5472575" y="3980404"/>
        <a:ext cx="2879998" cy="400166"/>
      </dsp:txXfrm>
    </dsp:sp>
    <dsp:sp modelId="{71BD63FE-E755-4176-AD9B-96CCB83D3576}">
      <dsp:nvSpPr>
        <dsp:cNvPr id="0" name=""/>
        <dsp:cNvSpPr/>
      </dsp:nvSpPr>
      <dsp:spPr>
        <a:xfrm>
          <a:off x="5472575" y="4548641"/>
          <a:ext cx="2879998" cy="576832"/>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Un comitato Scientifico che allinei il Piano alle pratiche internazionali</a:t>
          </a:r>
        </a:p>
        <a:p>
          <a:pPr lvl="0" algn="ctr" defTabSz="488950">
            <a:lnSpc>
              <a:spcPct val="90000"/>
            </a:lnSpc>
            <a:spcBef>
              <a:spcPct val="0"/>
            </a:spcBef>
            <a:spcAft>
              <a:spcPct val="35000"/>
            </a:spcAft>
          </a:pPr>
          <a:r>
            <a:rPr lang="it-IT" sz="1100" b="1" kern="1200" dirty="0" smtClean="0">
              <a:solidFill>
                <a:schemeClr val="tx1"/>
              </a:solidFill>
            </a:rPr>
            <a:t>Azione #34</a:t>
          </a:r>
          <a:endParaRPr lang="it-IT" sz="1100" kern="1200" dirty="0">
            <a:solidFill>
              <a:schemeClr val="tx1"/>
            </a:solidFill>
          </a:endParaRPr>
        </a:p>
      </dsp:txBody>
      <dsp:txXfrm>
        <a:off x="5472575" y="4548641"/>
        <a:ext cx="2879998" cy="576832"/>
      </dsp:txXfrm>
    </dsp:sp>
    <dsp:sp modelId="{F4BA5E75-F8A8-4F25-8CA5-1F7677D9648F}">
      <dsp:nvSpPr>
        <dsp:cNvPr id="0" name=""/>
        <dsp:cNvSpPr/>
      </dsp:nvSpPr>
      <dsp:spPr>
        <a:xfrm>
          <a:off x="5472575" y="5293543"/>
          <a:ext cx="2879998" cy="40016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Il monitoraggio dell’intero Piano</a:t>
          </a:r>
        </a:p>
        <a:p>
          <a:pPr lvl="0" algn="ctr" defTabSz="488950">
            <a:lnSpc>
              <a:spcPct val="90000"/>
            </a:lnSpc>
            <a:spcBef>
              <a:spcPct val="0"/>
            </a:spcBef>
            <a:spcAft>
              <a:spcPct val="35000"/>
            </a:spcAft>
          </a:pPr>
          <a:r>
            <a:rPr lang="it-IT" sz="1100" b="1" kern="1200" dirty="0" smtClean="0">
              <a:solidFill>
                <a:schemeClr val="tx1"/>
              </a:solidFill>
            </a:rPr>
            <a:t>Azione #35</a:t>
          </a:r>
          <a:endParaRPr lang="it-IT" sz="1100" kern="1200" dirty="0">
            <a:solidFill>
              <a:schemeClr val="tx1"/>
            </a:solidFill>
          </a:endParaRPr>
        </a:p>
      </dsp:txBody>
      <dsp:txXfrm>
        <a:off x="5472575" y="5293543"/>
        <a:ext cx="2879998" cy="400166"/>
      </dsp:txXfrm>
    </dsp:sp>
    <dsp:sp modelId="{8811071B-A7F3-4869-B54A-85560BE794CC}">
      <dsp:nvSpPr>
        <dsp:cNvPr id="0" name=""/>
        <dsp:cNvSpPr/>
      </dsp:nvSpPr>
      <dsp:spPr>
        <a:xfrm>
          <a:off x="5472575" y="5861779"/>
          <a:ext cx="2879998" cy="40016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Un legame palese con il PTOF</a:t>
          </a:r>
        </a:p>
        <a:p>
          <a:pPr lvl="0" algn="ctr" defTabSz="488950">
            <a:lnSpc>
              <a:spcPct val="90000"/>
            </a:lnSpc>
            <a:spcBef>
              <a:spcPct val="0"/>
            </a:spcBef>
            <a:spcAft>
              <a:spcPct val="35000"/>
            </a:spcAft>
          </a:pPr>
          <a:r>
            <a:rPr lang="it-IT" sz="1100" b="1" kern="1200" dirty="0" smtClean="0">
              <a:solidFill>
                <a:schemeClr val="tx1"/>
              </a:solidFill>
            </a:rPr>
            <a:t>Sinergie</a:t>
          </a:r>
          <a:endParaRPr lang="it-IT" sz="1100" kern="1200" dirty="0">
            <a:solidFill>
              <a:schemeClr val="tx1"/>
            </a:solidFill>
          </a:endParaRPr>
        </a:p>
      </dsp:txBody>
      <dsp:txXfrm>
        <a:off x="5472575" y="5861779"/>
        <a:ext cx="2879998" cy="40016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2FD9C1-B195-4BCA-B886-46DBBF1AF8D3}" type="datetimeFigureOut">
              <a:rPr lang="it-IT" smtClean="0"/>
              <a:t>13/07/2016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7C7C52-91EB-4D6F-BA18-40EC37990B13}" type="slidenum">
              <a:rPr lang="it-IT" smtClean="0"/>
              <a:t>‹N›</a:t>
            </a:fld>
            <a:endParaRPr lang="it-IT"/>
          </a:p>
        </p:txBody>
      </p:sp>
    </p:spTree>
    <p:extLst>
      <p:ext uri="{BB962C8B-B14F-4D97-AF65-F5344CB8AC3E}">
        <p14:creationId xmlns:p14="http://schemas.microsoft.com/office/powerpoint/2010/main" val="3702686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87C7C52-91EB-4D6F-BA18-40EC37990B13}" type="slidenum">
              <a:rPr lang="it-IT" smtClean="0"/>
              <a:t>1</a:t>
            </a:fld>
            <a:endParaRPr lang="it-IT"/>
          </a:p>
        </p:txBody>
      </p:sp>
    </p:spTree>
    <p:extLst>
      <p:ext uri="{BB962C8B-B14F-4D97-AF65-F5344CB8AC3E}">
        <p14:creationId xmlns:p14="http://schemas.microsoft.com/office/powerpoint/2010/main" val="2366472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E7E7C80-0E2F-4454-BFCB-5D1F8171AF3B}" type="datetimeFigureOut">
              <a:rPr lang="it-IT" smtClean="0"/>
              <a:t>13/07/2016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C0B8E4-0162-4F46-9ABE-4560D99374DC}" type="slidenum">
              <a:rPr lang="it-IT" smtClean="0"/>
              <a:t>‹N›</a:t>
            </a:fld>
            <a:endParaRPr lang="it-IT"/>
          </a:p>
        </p:txBody>
      </p:sp>
    </p:spTree>
    <p:extLst>
      <p:ext uri="{BB962C8B-B14F-4D97-AF65-F5344CB8AC3E}">
        <p14:creationId xmlns:p14="http://schemas.microsoft.com/office/powerpoint/2010/main" val="1337780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E7E7C80-0E2F-4454-BFCB-5D1F8171AF3B}" type="datetimeFigureOut">
              <a:rPr lang="it-IT" smtClean="0"/>
              <a:t>13/07/2016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C0B8E4-0162-4F46-9ABE-4560D99374DC}" type="slidenum">
              <a:rPr lang="it-IT" smtClean="0"/>
              <a:t>‹N›</a:t>
            </a:fld>
            <a:endParaRPr lang="it-IT"/>
          </a:p>
        </p:txBody>
      </p:sp>
    </p:spTree>
    <p:extLst>
      <p:ext uri="{BB962C8B-B14F-4D97-AF65-F5344CB8AC3E}">
        <p14:creationId xmlns:p14="http://schemas.microsoft.com/office/powerpoint/2010/main" val="343034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E7E7C80-0E2F-4454-BFCB-5D1F8171AF3B}" type="datetimeFigureOut">
              <a:rPr lang="it-IT" smtClean="0"/>
              <a:t>13/07/2016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C0B8E4-0162-4F46-9ABE-4560D99374DC}" type="slidenum">
              <a:rPr lang="it-IT" smtClean="0"/>
              <a:t>‹N›</a:t>
            </a:fld>
            <a:endParaRPr lang="it-IT"/>
          </a:p>
        </p:txBody>
      </p:sp>
    </p:spTree>
    <p:extLst>
      <p:ext uri="{BB962C8B-B14F-4D97-AF65-F5344CB8AC3E}">
        <p14:creationId xmlns:p14="http://schemas.microsoft.com/office/powerpoint/2010/main" val="203307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E7E7C80-0E2F-4454-BFCB-5D1F8171AF3B}" type="datetimeFigureOut">
              <a:rPr lang="it-IT" smtClean="0"/>
              <a:t>13/07/2016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C0B8E4-0162-4F46-9ABE-4560D99374DC}" type="slidenum">
              <a:rPr lang="it-IT" smtClean="0"/>
              <a:t>‹N›</a:t>
            </a:fld>
            <a:endParaRPr lang="it-IT"/>
          </a:p>
        </p:txBody>
      </p:sp>
    </p:spTree>
    <p:extLst>
      <p:ext uri="{BB962C8B-B14F-4D97-AF65-F5344CB8AC3E}">
        <p14:creationId xmlns:p14="http://schemas.microsoft.com/office/powerpoint/2010/main" val="1577809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E7E7C80-0E2F-4454-BFCB-5D1F8171AF3B}" type="datetimeFigureOut">
              <a:rPr lang="it-IT" smtClean="0"/>
              <a:t>13/07/2016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C0B8E4-0162-4F46-9ABE-4560D99374DC}" type="slidenum">
              <a:rPr lang="it-IT" smtClean="0"/>
              <a:t>‹N›</a:t>
            </a:fld>
            <a:endParaRPr lang="it-IT"/>
          </a:p>
        </p:txBody>
      </p:sp>
    </p:spTree>
    <p:extLst>
      <p:ext uri="{BB962C8B-B14F-4D97-AF65-F5344CB8AC3E}">
        <p14:creationId xmlns:p14="http://schemas.microsoft.com/office/powerpoint/2010/main" val="970474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E7E7C80-0E2F-4454-BFCB-5D1F8171AF3B}" type="datetimeFigureOut">
              <a:rPr lang="it-IT" smtClean="0"/>
              <a:t>13/07/2016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C0B8E4-0162-4F46-9ABE-4560D99374DC}" type="slidenum">
              <a:rPr lang="it-IT" smtClean="0"/>
              <a:t>‹N›</a:t>
            </a:fld>
            <a:endParaRPr lang="it-IT"/>
          </a:p>
        </p:txBody>
      </p:sp>
    </p:spTree>
    <p:extLst>
      <p:ext uri="{BB962C8B-B14F-4D97-AF65-F5344CB8AC3E}">
        <p14:creationId xmlns:p14="http://schemas.microsoft.com/office/powerpoint/2010/main" val="594414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E7E7C80-0E2F-4454-BFCB-5D1F8171AF3B}" type="datetimeFigureOut">
              <a:rPr lang="it-IT" smtClean="0"/>
              <a:t>13/07/2016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BC0B8E4-0162-4F46-9ABE-4560D99374DC}" type="slidenum">
              <a:rPr lang="it-IT" smtClean="0"/>
              <a:t>‹N›</a:t>
            </a:fld>
            <a:endParaRPr lang="it-IT"/>
          </a:p>
        </p:txBody>
      </p:sp>
    </p:spTree>
    <p:extLst>
      <p:ext uri="{BB962C8B-B14F-4D97-AF65-F5344CB8AC3E}">
        <p14:creationId xmlns:p14="http://schemas.microsoft.com/office/powerpoint/2010/main" val="2479034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E7E7C80-0E2F-4454-BFCB-5D1F8171AF3B}" type="datetimeFigureOut">
              <a:rPr lang="it-IT" smtClean="0"/>
              <a:t>13/07/2016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BC0B8E4-0162-4F46-9ABE-4560D99374DC}" type="slidenum">
              <a:rPr lang="it-IT" smtClean="0"/>
              <a:t>‹N›</a:t>
            </a:fld>
            <a:endParaRPr lang="it-IT"/>
          </a:p>
        </p:txBody>
      </p:sp>
    </p:spTree>
    <p:extLst>
      <p:ext uri="{BB962C8B-B14F-4D97-AF65-F5344CB8AC3E}">
        <p14:creationId xmlns:p14="http://schemas.microsoft.com/office/powerpoint/2010/main" val="2251676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E7E7C80-0E2F-4454-BFCB-5D1F8171AF3B}" type="datetimeFigureOut">
              <a:rPr lang="it-IT" smtClean="0"/>
              <a:t>13/07/2016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BC0B8E4-0162-4F46-9ABE-4560D99374DC}" type="slidenum">
              <a:rPr lang="it-IT" smtClean="0"/>
              <a:t>‹N›</a:t>
            </a:fld>
            <a:endParaRPr lang="it-IT"/>
          </a:p>
        </p:txBody>
      </p:sp>
    </p:spTree>
    <p:extLst>
      <p:ext uri="{BB962C8B-B14F-4D97-AF65-F5344CB8AC3E}">
        <p14:creationId xmlns:p14="http://schemas.microsoft.com/office/powerpoint/2010/main" val="569474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E7E7C80-0E2F-4454-BFCB-5D1F8171AF3B}" type="datetimeFigureOut">
              <a:rPr lang="it-IT" smtClean="0"/>
              <a:t>13/07/2016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C0B8E4-0162-4F46-9ABE-4560D99374DC}" type="slidenum">
              <a:rPr lang="it-IT" smtClean="0"/>
              <a:t>‹N›</a:t>
            </a:fld>
            <a:endParaRPr lang="it-IT"/>
          </a:p>
        </p:txBody>
      </p:sp>
    </p:spTree>
    <p:extLst>
      <p:ext uri="{BB962C8B-B14F-4D97-AF65-F5344CB8AC3E}">
        <p14:creationId xmlns:p14="http://schemas.microsoft.com/office/powerpoint/2010/main" val="2192054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E7E7C80-0E2F-4454-BFCB-5D1F8171AF3B}" type="datetimeFigureOut">
              <a:rPr lang="it-IT" smtClean="0"/>
              <a:t>13/07/2016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C0B8E4-0162-4F46-9ABE-4560D99374DC}" type="slidenum">
              <a:rPr lang="it-IT" smtClean="0"/>
              <a:t>‹N›</a:t>
            </a:fld>
            <a:endParaRPr lang="it-IT"/>
          </a:p>
        </p:txBody>
      </p:sp>
    </p:spTree>
    <p:extLst>
      <p:ext uri="{BB962C8B-B14F-4D97-AF65-F5344CB8AC3E}">
        <p14:creationId xmlns:p14="http://schemas.microsoft.com/office/powerpoint/2010/main" val="1925858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7E7C80-0E2F-4454-BFCB-5D1F8171AF3B}" type="datetimeFigureOut">
              <a:rPr lang="it-IT" smtClean="0"/>
              <a:t>13/07/2016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0B8E4-0162-4F46-9ABE-4560D99374DC}" type="slidenum">
              <a:rPr lang="it-IT" smtClean="0"/>
              <a:t>‹N›</a:t>
            </a:fld>
            <a:endParaRPr lang="it-IT"/>
          </a:p>
        </p:txBody>
      </p:sp>
    </p:spTree>
    <p:extLst>
      <p:ext uri="{BB962C8B-B14F-4D97-AF65-F5344CB8AC3E}">
        <p14:creationId xmlns:p14="http://schemas.microsoft.com/office/powerpoint/2010/main" val="3439515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ctrTitle"/>
          </p:nvPr>
        </p:nvSpPr>
        <p:spPr>
          <a:xfrm>
            <a:off x="827584" y="44624"/>
            <a:ext cx="7772400" cy="1470025"/>
          </a:xfrm>
        </p:spPr>
        <p:txBody>
          <a:bodyPr>
            <a:scene3d>
              <a:camera prst="orthographicFront"/>
              <a:lightRig rig="flat" dir="t"/>
            </a:scene3d>
            <a:sp3d contourW="31750" prstMaterial="translucentPowder">
              <a:bevelT w="69850" h="95250"/>
              <a:bevelB w="25400"/>
              <a:contourClr>
                <a:srgbClr val="92D050"/>
              </a:contourClr>
            </a:sp3d>
          </a:bodyPr>
          <a:lstStyle/>
          <a:p>
            <a:r>
              <a:rPr lang="it-IT" sz="8800" b="1" dirty="0" smtClean="0">
                <a:solidFill>
                  <a:srgbClr val="FF0000"/>
                </a:solidFill>
              </a:rPr>
              <a:t>PNSD</a:t>
            </a:r>
            <a:endParaRPr lang="it-IT" sz="8800" b="1" dirty="0">
              <a:solidFill>
                <a:srgbClr val="FF0000"/>
              </a:solidFill>
            </a:endParaRPr>
          </a:p>
        </p:txBody>
      </p:sp>
      <p:sp>
        <p:nvSpPr>
          <p:cNvPr id="3" name="Sottotitolo 2"/>
          <p:cNvSpPr>
            <a:spLocks noGrp="1"/>
          </p:cNvSpPr>
          <p:nvPr>
            <p:ph type="subTitle" idx="1"/>
          </p:nvPr>
        </p:nvSpPr>
        <p:spPr>
          <a:xfrm>
            <a:off x="755576" y="1556792"/>
            <a:ext cx="7920880" cy="766936"/>
          </a:xfrm>
        </p:spPr>
        <p:txBody>
          <a:bodyPr>
            <a:normAutofit/>
            <a:scene3d>
              <a:camera prst="orthographicFront">
                <a:rot lat="0" lon="0" rev="0"/>
              </a:camera>
              <a:lightRig rig="twoPt" dir="t">
                <a:rot lat="0" lon="0" rev="0"/>
              </a:lightRig>
            </a:scene3d>
            <a:sp3d contourW="31750" prstMaterial="powder">
              <a:bevelT w="69850" h="95250"/>
              <a:bevelB w="25400"/>
              <a:contourClr>
                <a:srgbClr val="92D050"/>
              </a:contourClr>
            </a:sp3d>
          </a:bodyPr>
          <a:lstStyle/>
          <a:p>
            <a:r>
              <a:rPr lang="it-IT" sz="4400" b="1" dirty="0" smtClean="0">
                <a:solidFill>
                  <a:srgbClr val="FF0000"/>
                </a:solidFill>
              </a:rPr>
              <a:t>Piano Nazionale Scuola Digitale</a:t>
            </a:r>
            <a:endParaRPr lang="it-IT" sz="4400" b="1" dirty="0">
              <a:solidFill>
                <a:srgbClr val="FF0000"/>
              </a:solidFill>
            </a:endParaRPr>
          </a:p>
        </p:txBody>
      </p:sp>
      <p:sp>
        <p:nvSpPr>
          <p:cNvPr id="5" name="CasellaDiTesto 4"/>
          <p:cNvSpPr txBox="1"/>
          <p:nvPr/>
        </p:nvSpPr>
        <p:spPr>
          <a:xfrm>
            <a:off x="6948264" y="6453336"/>
            <a:ext cx="2088233" cy="400110"/>
          </a:xfrm>
          <a:prstGeom prst="rect">
            <a:avLst/>
          </a:prstGeom>
          <a:noFill/>
        </p:spPr>
        <p:txBody>
          <a:bodyPr wrap="square" rtlCol="0">
            <a:spAutoFit/>
          </a:bodyPr>
          <a:lstStyle/>
          <a:p>
            <a:r>
              <a:rPr lang="it-IT" sz="2000" b="1" dirty="0" smtClean="0"/>
              <a:t>  </a:t>
            </a:r>
            <a:r>
              <a:rPr lang="it-IT" sz="1600" b="1" dirty="0" err="1" smtClean="0"/>
              <a:t>prof.Rossano</a:t>
            </a:r>
            <a:r>
              <a:rPr lang="it-IT" sz="1600" b="1" dirty="0" smtClean="0"/>
              <a:t> </a:t>
            </a:r>
            <a:r>
              <a:rPr lang="it-IT" sz="1600" b="1" dirty="0" smtClean="0"/>
              <a:t>Perotti</a:t>
            </a:r>
            <a:endParaRPr lang="it-IT" sz="1600" b="1" dirty="0"/>
          </a:p>
        </p:txBody>
      </p:sp>
      <p:pic>
        <p:nvPicPr>
          <p:cNvPr id="6" name="Immagin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7584" y="5544138"/>
            <a:ext cx="930263" cy="909198"/>
          </a:xfrm>
          <a:prstGeom prst="rect">
            <a:avLst/>
          </a:prstGeom>
        </p:spPr>
      </p:pic>
      <p:sp>
        <p:nvSpPr>
          <p:cNvPr id="10" name="CasellaDiTesto 9"/>
          <p:cNvSpPr txBox="1"/>
          <p:nvPr/>
        </p:nvSpPr>
        <p:spPr>
          <a:xfrm>
            <a:off x="-36512" y="6444044"/>
            <a:ext cx="3087705" cy="369332"/>
          </a:xfrm>
          <a:prstGeom prst="rect">
            <a:avLst/>
          </a:prstGeom>
          <a:noFill/>
        </p:spPr>
        <p:txBody>
          <a:bodyPr wrap="none" rtlCol="0">
            <a:spAutoFit/>
          </a:bodyPr>
          <a:lstStyle/>
          <a:p>
            <a:r>
              <a:rPr lang="it-IT" b="1" dirty="0" smtClean="0"/>
              <a:t>Liceo Artistico Preziotti – Licini</a:t>
            </a:r>
            <a:endParaRPr lang="it-IT" b="1" dirty="0"/>
          </a:p>
        </p:txBody>
      </p:sp>
    </p:spTree>
    <p:extLst>
      <p:ext uri="{BB962C8B-B14F-4D97-AF65-F5344CB8AC3E}">
        <p14:creationId xmlns:p14="http://schemas.microsoft.com/office/powerpoint/2010/main" val="3885319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Azioni          Obiettivi</a:t>
            </a:r>
            <a:endParaRPr lang="it-IT" dirty="0"/>
          </a:p>
        </p:txBody>
      </p:sp>
      <p:sp>
        <p:nvSpPr>
          <p:cNvPr id="3" name="Segnaposto contenuto 2"/>
          <p:cNvSpPr>
            <a:spLocks noGrp="1"/>
          </p:cNvSpPr>
          <p:nvPr>
            <p:ph idx="1"/>
          </p:nvPr>
        </p:nvSpPr>
        <p:spPr>
          <a:xfrm>
            <a:off x="432000" y="1600201"/>
            <a:ext cx="1090464" cy="388639"/>
          </a:xfrm>
        </p:spPr>
        <p:txBody>
          <a:bodyPr>
            <a:normAutofit/>
          </a:bodyPr>
          <a:lstStyle/>
          <a:p>
            <a:pPr marL="0" lvl="0" indent="0">
              <a:buNone/>
            </a:pPr>
            <a:r>
              <a:rPr lang="it-IT" sz="1600" b="1" dirty="0"/>
              <a:t>Azione #</a:t>
            </a:r>
            <a:r>
              <a:rPr lang="it-IT" sz="1600" b="1" dirty="0" smtClean="0"/>
              <a:t>1 </a:t>
            </a:r>
          </a:p>
          <a:p>
            <a:pPr marL="0" indent="0">
              <a:buNone/>
            </a:pPr>
            <a:endParaRPr lang="it-IT" sz="1800" b="1" dirty="0"/>
          </a:p>
          <a:p>
            <a:pPr lvl="0"/>
            <a:endParaRPr lang="it-IT" b="1" dirty="0"/>
          </a:p>
        </p:txBody>
      </p:sp>
      <p:sp>
        <p:nvSpPr>
          <p:cNvPr id="4" name="Freccia a destra 3"/>
          <p:cNvSpPr/>
          <p:nvPr/>
        </p:nvSpPr>
        <p:spPr>
          <a:xfrm>
            <a:off x="3923928" y="620688"/>
            <a:ext cx="864096" cy="4320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1763688" y="1700808"/>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2286000" y="1443841"/>
            <a:ext cx="6318448" cy="646331"/>
          </a:xfrm>
          <a:prstGeom prst="rect">
            <a:avLst/>
          </a:prstGeom>
        </p:spPr>
        <p:txBody>
          <a:bodyPr wrap="square">
            <a:spAutoFit/>
          </a:bodyPr>
          <a:lstStyle/>
          <a:p>
            <a:r>
              <a:rPr lang="it-IT" sz="1200" dirty="0" smtClean="0"/>
              <a:t>L’obiettivo </a:t>
            </a:r>
            <a:r>
              <a:rPr lang="it-IT" sz="1200" dirty="0"/>
              <a:t>è che entro </a:t>
            </a:r>
            <a:r>
              <a:rPr lang="it-IT" sz="1200" dirty="0" smtClean="0"/>
              <a:t>il 2020 tutte </a:t>
            </a:r>
            <a:r>
              <a:rPr lang="it-IT" sz="1200" dirty="0"/>
              <a:t>le scuole saranno raggiunte dalla fibra ottica in via prioritaria rispetto agli altri interventi del Piano Nazionale Banda Ultra Larga, e tutte le scuole potranno ricevere dai diversi operatori un’offerta di connettività in banda larga o ultra larga.</a:t>
            </a:r>
            <a:endParaRPr lang="it-IT" sz="1200" dirty="0"/>
          </a:p>
        </p:txBody>
      </p:sp>
      <p:sp>
        <p:nvSpPr>
          <p:cNvPr id="7" name="Segnaposto contenuto 2"/>
          <p:cNvSpPr txBox="1">
            <a:spLocks/>
          </p:cNvSpPr>
          <p:nvPr/>
        </p:nvSpPr>
        <p:spPr>
          <a:xfrm>
            <a:off x="432000" y="2404380"/>
            <a:ext cx="1090464" cy="3886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600" b="1" dirty="0" smtClean="0"/>
              <a:t>Azione #2</a:t>
            </a:r>
            <a:r>
              <a:rPr lang="it-IT" sz="1800" b="1" dirty="0" smtClean="0"/>
              <a:t> </a:t>
            </a:r>
          </a:p>
          <a:p>
            <a:pPr marL="0" indent="0">
              <a:buFont typeface="Arial" panose="020B0604020202020204" pitchFamily="34" charset="0"/>
              <a:buNone/>
            </a:pPr>
            <a:endParaRPr lang="it-IT" sz="1800" b="1" dirty="0" smtClean="0"/>
          </a:p>
          <a:p>
            <a:pPr marL="0" indent="0">
              <a:buNone/>
            </a:pPr>
            <a:endParaRPr lang="it-IT" b="1" dirty="0"/>
          </a:p>
        </p:txBody>
      </p:sp>
      <p:sp>
        <p:nvSpPr>
          <p:cNvPr id="9" name="Segnaposto contenuto 2"/>
          <p:cNvSpPr txBox="1">
            <a:spLocks/>
          </p:cNvSpPr>
          <p:nvPr/>
        </p:nvSpPr>
        <p:spPr>
          <a:xfrm>
            <a:off x="432000" y="5394920"/>
            <a:ext cx="1090464" cy="3886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600" b="1" dirty="0" smtClean="0"/>
              <a:t>Azione #5 </a:t>
            </a:r>
          </a:p>
          <a:p>
            <a:pPr marL="0" indent="0">
              <a:buFont typeface="Arial" panose="020B0604020202020204" pitchFamily="34" charset="0"/>
              <a:buNone/>
            </a:pPr>
            <a:endParaRPr lang="it-IT" sz="1800" b="1" dirty="0" smtClean="0"/>
          </a:p>
          <a:p>
            <a:endParaRPr lang="it-IT" b="1" dirty="0"/>
          </a:p>
        </p:txBody>
      </p:sp>
      <p:sp>
        <p:nvSpPr>
          <p:cNvPr id="10" name="Segnaposto contenuto 2"/>
          <p:cNvSpPr txBox="1">
            <a:spLocks/>
          </p:cNvSpPr>
          <p:nvPr/>
        </p:nvSpPr>
        <p:spPr>
          <a:xfrm>
            <a:off x="432000" y="4264497"/>
            <a:ext cx="1090464" cy="3886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600" b="1" dirty="0" smtClean="0"/>
              <a:t>Azione #4 </a:t>
            </a:r>
          </a:p>
          <a:p>
            <a:pPr marL="0" indent="0">
              <a:buFont typeface="Arial" panose="020B0604020202020204" pitchFamily="34" charset="0"/>
              <a:buNone/>
            </a:pPr>
            <a:endParaRPr lang="it-IT" sz="1800" b="1" dirty="0" smtClean="0"/>
          </a:p>
          <a:p>
            <a:pPr marL="0" indent="0">
              <a:buNone/>
            </a:pPr>
            <a:endParaRPr lang="it-IT" b="1" dirty="0"/>
          </a:p>
        </p:txBody>
      </p:sp>
      <p:sp>
        <p:nvSpPr>
          <p:cNvPr id="11" name="Segnaposto contenuto 2"/>
          <p:cNvSpPr txBox="1">
            <a:spLocks/>
          </p:cNvSpPr>
          <p:nvPr/>
        </p:nvSpPr>
        <p:spPr>
          <a:xfrm>
            <a:off x="432000" y="3184377"/>
            <a:ext cx="1090464" cy="3886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600" b="1" dirty="0" smtClean="0"/>
              <a:t>Azione #3 </a:t>
            </a:r>
          </a:p>
          <a:p>
            <a:pPr marL="0" indent="0">
              <a:buFont typeface="Arial" panose="020B0604020202020204" pitchFamily="34" charset="0"/>
              <a:buNone/>
            </a:pPr>
            <a:endParaRPr lang="it-IT" sz="1800" b="1" dirty="0" smtClean="0"/>
          </a:p>
          <a:p>
            <a:pPr marL="0" indent="0">
              <a:buFont typeface="Arial" panose="020B0604020202020204" pitchFamily="34" charset="0"/>
              <a:buNone/>
            </a:pPr>
            <a:endParaRPr lang="it-IT" sz="1800" b="1" dirty="0" smtClean="0"/>
          </a:p>
          <a:p>
            <a:pPr marL="0" indent="0">
              <a:buNone/>
            </a:pPr>
            <a:endParaRPr lang="it-IT" b="1" dirty="0" smtClean="0"/>
          </a:p>
          <a:p>
            <a:pPr marL="0" indent="0">
              <a:buNone/>
            </a:pPr>
            <a:endParaRPr lang="it-IT" b="1" dirty="0"/>
          </a:p>
          <a:p>
            <a:pPr marL="0" indent="0">
              <a:buNone/>
            </a:pPr>
            <a:endParaRPr lang="it-IT" b="1" dirty="0"/>
          </a:p>
        </p:txBody>
      </p:sp>
      <p:sp>
        <p:nvSpPr>
          <p:cNvPr id="12" name="Freccia a destra 11"/>
          <p:cNvSpPr/>
          <p:nvPr/>
        </p:nvSpPr>
        <p:spPr>
          <a:xfrm>
            <a:off x="1763688" y="4343399"/>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a destra 13"/>
          <p:cNvSpPr/>
          <p:nvPr/>
        </p:nvSpPr>
        <p:spPr>
          <a:xfrm>
            <a:off x="1763688" y="5517232"/>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a destra 14"/>
          <p:cNvSpPr/>
          <p:nvPr/>
        </p:nvSpPr>
        <p:spPr>
          <a:xfrm>
            <a:off x="1763688" y="3284984"/>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a destra 15"/>
          <p:cNvSpPr/>
          <p:nvPr/>
        </p:nvSpPr>
        <p:spPr>
          <a:xfrm>
            <a:off x="1763688" y="2492896"/>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2286000" y="2132856"/>
            <a:ext cx="6318448" cy="830997"/>
          </a:xfrm>
          <a:prstGeom prst="rect">
            <a:avLst/>
          </a:prstGeom>
        </p:spPr>
        <p:txBody>
          <a:bodyPr wrap="square">
            <a:spAutoFit/>
          </a:bodyPr>
          <a:lstStyle/>
          <a:p>
            <a:r>
              <a:rPr lang="it-IT" sz="1200" dirty="0"/>
              <a:t>Le strutture interne alla scuola devono essere in grado di fornire, attraverso cablaggio LAN o wireless, un accesso diffuso, in ogni aula, laboratorio, corridoio e spazio comune. </a:t>
            </a:r>
            <a:r>
              <a:rPr lang="it-IT" sz="1200" dirty="0" smtClean="0"/>
              <a:t>Si </a:t>
            </a:r>
            <a:r>
              <a:rPr lang="it-IT" sz="1200" dirty="0"/>
              <a:t>è appena chiuso l’avviso per la realizzazione o il completamento dell’infrastruttura e dei punti di accesso alla rete LAN/WLAN (il cosiddetto bando </a:t>
            </a:r>
            <a:r>
              <a:rPr lang="it-IT" sz="1200" dirty="0" err="1"/>
              <a:t>Wi-fi</a:t>
            </a:r>
            <a:r>
              <a:rPr lang="it-IT" sz="1200" dirty="0" smtClean="0"/>
              <a:t>). </a:t>
            </a:r>
            <a:endParaRPr lang="it-IT" sz="1200" dirty="0"/>
          </a:p>
        </p:txBody>
      </p:sp>
      <p:sp>
        <p:nvSpPr>
          <p:cNvPr id="19" name="Rettangolo 18"/>
          <p:cNvSpPr/>
          <p:nvPr/>
        </p:nvSpPr>
        <p:spPr>
          <a:xfrm>
            <a:off x="2267744" y="2958043"/>
            <a:ext cx="6318448" cy="830997"/>
          </a:xfrm>
          <a:prstGeom prst="rect">
            <a:avLst/>
          </a:prstGeom>
        </p:spPr>
        <p:txBody>
          <a:bodyPr wrap="square">
            <a:spAutoFit/>
          </a:bodyPr>
          <a:lstStyle/>
          <a:p>
            <a:r>
              <a:rPr lang="it-IT" sz="1200" dirty="0"/>
              <a:t>Il </a:t>
            </a:r>
            <a:r>
              <a:rPr lang="it-IT" sz="1200" dirty="0" err="1"/>
              <a:t>Miur</a:t>
            </a:r>
            <a:r>
              <a:rPr lang="it-IT" sz="1200" dirty="0"/>
              <a:t> vuole riconoscere alle scuole un contributo di 10 milioni di euro in più all’anno (per una media di 1.200 euro a scuola) a partire dal 2016, specificamente dedicato al canone per la connessione a Internet, con l’obiettivo di potenziare le connessioni esistenti e mettere le scuole in grado di abilitare l’attività didattica attraverso le tecnologie digitali. </a:t>
            </a:r>
            <a:endParaRPr lang="it-IT" sz="1200" dirty="0"/>
          </a:p>
        </p:txBody>
      </p:sp>
      <p:sp>
        <p:nvSpPr>
          <p:cNvPr id="20" name="Rettangolo 19"/>
          <p:cNvSpPr/>
          <p:nvPr/>
        </p:nvSpPr>
        <p:spPr>
          <a:xfrm>
            <a:off x="2267744" y="3789040"/>
            <a:ext cx="6318448" cy="1384995"/>
          </a:xfrm>
          <a:prstGeom prst="rect">
            <a:avLst/>
          </a:prstGeom>
        </p:spPr>
        <p:txBody>
          <a:bodyPr wrap="square">
            <a:spAutoFit/>
          </a:bodyPr>
          <a:lstStyle/>
          <a:p>
            <a:r>
              <a:rPr lang="it-IT" sz="1200" dirty="0"/>
              <a:t>L’intento di questa azione è mettere al centro la didattica laboratoriale, come punto d’incontro tra sapere e saper fare. Al centro di questa visione è l’innovazione degli ambienti di apprendimento. Questo significa che l’aula deve diventare un “luogo abilitante e aperto”, dotata di ambienti flessibili pienamente adeguati all’uso del digitale. Questo significa: aule “aumentate”, cioè con postazioni per la fruizione individuale e collettiva del web e dei contenuti; spazi alternativi per l’apprendimento, cioè aule più grandi, in grado di accogliere più classi, o gruppi-classe in plenaria; laboratori mobili, ovvero dispositivi in carrelli e box mobili a disposizione di tutta la scuola.</a:t>
            </a:r>
            <a:r>
              <a:rPr lang="it-IT" sz="1200" dirty="0" smtClean="0"/>
              <a:t> </a:t>
            </a:r>
            <a:endParaRPr lang="it-IT" sz="1200" dirty="0"/>
          </a:p>
        </p:txBody>
      </p:sp>
      <p:sp>
        <p:nvSpPr>
          <p:cNvPr id="21" name="Rettangolo 20"/>
          <p:cNvSpPr/>
          <p:nvPr/>
        </p:nvSpPr>
        <p:spPr>
          <a:xfrm>
            <a:off x="2267744" y="5157192"/>
            <a:ext cx="6318448" cy="830997"/>
          </a:xfrm>
          <a:prstGeom prst="rect">
            <a:avLst/>
          </a:prstGeom>
        </p:spPr>
        <p:txBody>
          <a:bodyPr wrap="square">
            <a:spAutoFit/>
          </a:bodyPr>
          <a:lstStyle/>
          <a:p>
            <a:r>
              <a:rPr lang="it-IT" sz="1200" dirty="0"/>
              <a:t>I “Challenge </a:t>
            </a:r>
            <a:r>
              <a:rPr lang="it-IT" sz="1200" dirty="0" err="1"/>
              <a:t>Prizes</a:t>
            </a:r>
            <a:r>
              <a:rPr lang="it-IT" sz="1200" dirty="0"/>
              <a:t>” sono sfide con premi in denaro per chi riesce rispondere a un problema (la sfida) in maniera </a:t>
            </a:r>
            <a:r>
              <a:rPr lang="it-IT" sz="1200" dirty="0" err="1"/>
              <a:t>particolarment</a:t>
            </a:r>
            <a:r>
              <a:rPr lang="it-IT" sz="1200" dirty="0"/>
              <a:t> innovativa. Un </a:t>
            </a:r>
            <a:r>
              <a:rPr lang="it-IT" sz="1200" dirty="0" err="1"/>
              <a:t>challenge</a:t>
            </a:r>
            <a:r>
              <a:rPr lang="it-IT" sz="1200" dirty="0"/>
              <a:t> </a:t>
            </a:r>
            <a:r>
              <a:rPr lang="it-IT" sz="1200" dirty="0" err="1"/>
              <a:t>prize</a:t>
            </a:r>
            <a:r>
              <a:rPr lang="it-IT" sz="1200" dirty="0"/>
              <a:t> si sviluppa secondo diverse fasi. Si definisce una sfida tecnologica o sociale, e si mette in palio un premio per la realizzazione di una soluzione.</a:t>
            </a:r>
            <a:r>
              <a:rPr lang="it-IT" sz="1200" dirty="0" smtClean="0"/>
              <a:t> </a:t>
            </a:r>
            <a:endParaRPr lang="it-IT" sz="1200" dirty="0"/>
          </a:p>
        </p:txBody>
      </p:sp>
    </p:spTree>
    <p:extLst>
      <p:ext uri="{BB962C8B-B14F-4D97-AF65-F5344CB8AC3E}">
        <p14:creationId xmlns:p14="http://schemas.microsoft.com/office/powerpoint/2010/main" val="1305139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Azioni          Obiettivi</a:t>
            </a:r>
            <a:endParaRPr lang="it-IT" dirty="0"/>
          </a:p>
        </p:txBody>
      </p:sp>
      <p:sp>
        <p:nvSpPr>
          <p:cNvPr id="3" name="Segnaposto contenuto 2"/>
          <p:cNvSpPr>
            <a:spLocks noGrp="1"/>
          </p:cNvSpPr>
          <p:nvPr>
            <p:ph idx="1"/>
          </p:nvPr>
        </p:nvSpPr>
        <p:spPr>
          <a:xfrm>
            <a:off x="432000" y="1600201"/>
            <a:ext cx="1090464" cy="388639"/>
          </a:xfrm>
        </p:spPr>
        <p:txBody>
          <a:bodyPr>
            <a:normAutofit/>
          </a:bodyPr>
          <a:lstStyle/>
          <a:p>
            <a:pPr marL="0" lvl="0" indent="0">
              <a:buNone/>
            </a:pPr>
            <a:r>
              <a:rPr lang="it-IT" sz="1600" b="1" dirty="0"/>
              <a:t>Azione </a:t>
            </a:r>
            <a:r>
              <a:rPr lang="it-IT" sz="1600" b="1" dirty="0" smtClean="0"/>
              <a:t>#6 </a:t>
            </a:r>
          </a:p>
          <a:p>
            <a:pPr marL="0" indent="0">
              <a:buNone/>
            </a:pPr>
            <a:endParaRPr lang="it-IT" sz="1800" b="1" dirty="0"/>
          </a:p>
          <a:p>
            <a:pPr lvl="0"/>
            <a:endParaRPr lang="it-IT" b="1" dirty="0"/>
          </a:p>
        </p:txBody>
      </p:sp>
      <p:sp>
        <p:nvSpPr>
          <p:cNvPr id="4" name="Freccia a destra 3"/>
          <p:cNvSpPr/>
          <p:nvPr/>
        </p:nvSpPr>
        <p:spPr>
          <a:xfrm>
            <a:off x="3923928" y="620688"/>
            <a:ext cx="864096" cy="4320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1763688" y="1700808"/>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2286000" y="1443841"/>
            <a:ext cx="6318448" cy="646331"/>
          </a:xfrm>
          <a:prstGeom prst="rect">
            <a:avLst/>
          </a:prstGeom>
        </p:spPr>
        <p:txBody>
          <a:bodyPr wrap="square">
            <a:spAutoFit/>
          </a:bodyPr>
          <a:lstStyle/>
          <a:p>
            <a:r>
              <a:rPr lang="it-IT" sz="1200" dirty="0"/>
              <a:t>U</a:t>
            </a:r>
            <a:r>
              <a:rPr lang="it-IT" sz="1200" dirty="0" smtClean="0"/>
              <a:t>tilizzo </a:t>
            </a:r>
            <a:r>
              <a:rPr lang="it-IT" sz="1200" dirty="0"/>
              <a:t>di dispositivi elettronici personali durante le attività didattiche. Il </a:t>
            </a:r>
            <a:r>
              <a:rPr lang="it-IT" sz="1200" dirty="0" err="1"/>
              <a:t>Miur</a:t>
            </a:r>
            <a:r>
              <a:rPr lang="it-IT" sz="1200" dirty="0"/>
              <a:t>, in collaborazione con </a:t>
            </a:r>
            <a:r>
              <a:rPr lang="it-IT" sz="1200" dirty="0" err="1"/>
              <a:t>Agid</a:t>
            </a:r>
            <a:r>
              <a:rPr lang="it-IT" sz="1200" dirty="0"/>
              <a:t> e il Garante per la Privacy, svilupperà apposite linee guida per promuovere il BYOD identificando i possibili usi misti dei dispositivi privati nelle attività scolastiche.</a:t>
            </a:r>
            <a:endParaRPr lang="it-IT" sz="1200" dirty="0"/>
          </a:p>
        </p:txBody>
      </p:sp>
      <p:sp>
        <p:nvSpPr>
          <p:cNvPr id="7" name="Segnaposto contenuto 2"/>
          <p:cNvSpPr txBox="1">
            <a:spLocks/>
          </p:cNvSpPr>
          <p:nvPr/>
        </p:nvSpPr>
        <p:spPr>
          <a:xfrm>
            <a:off x="432000" y="2248273"/>
            <a:ext cx="1090464" cy="3886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600" b="1" dirty="0" smtClean="0"/>
              <a:t>Azione #7 </a:t>
            </a:r>
          </a:p>
          <a:p>
            <a:pPr marL="0" indent="0">
              <a:buFont typeface="Arial" panose="020B0604020202020204" pitchFamily="34" charset="0"/>
              <a:buNone/>
            </a:pPr>
            <a:endParaRPr lang="it-IT" sz="1800" b="1" dirty="0" smtClean="0"/>
          </a:p>
          <a:p>
            <a:pPr marL="0" indent="0">
              <a:buNone/>
            </a:pPr>
            <a:endParaRPr lang="it-IT" b="1" dirty="0"/>
          </a:p>
        </p:txBody>
      </p:sp>
      <p:sp>
        <p:nvSpPr>
          <p:cNvPr id="9" name="Segnaposto contenuto 2"/>
          <p:cNvSpPr txBox="1">
            <a:spLocks/>
          </p:cNvSpPr>
          <p:nvPr/>
        </p:nvSpPr>
        <p:spPr>
          <a:xfrm>
            <a:off x="432000" y="4336505"/>
            <a:ext cx="1090464" cy="388639"/>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2400" b="1" dirty="0" smtClean="0"/>
              <a:t>Azione #10 </a:t>
            </a:r>
          </a:p>
          <a:p>
            <a:pPr marL="0" indent="0">
              <a:buFont typeface="Arial" panose="020B0604020202020204" pitchFamily="34" charset="0"/>
              <a:buNone/>
            </a:pPr>
            <a:endParaRPr lang="it-IT" sz="1800" b="1" dirty="0" smtClean="0"/>
          </a:p>
          <a:p>
            <a:endParaRPr lang="it-IT" b="1" dirty="0"/>
          </a:p>
        </p:txBody>
      </p:sp>
      <p:sp>
        <p:nvSpPr>
          <p:cNvPr id="10" name="Segnaposto contenuto 2"/>
          <p:cNvSpPr txBox="1">
            <a:spLocks/>
          </p:cNvSpPr>
          <p:nvPr/>
        </p:nvSpPr>
        <p:spPr>
          <a:xfrm>
            <a:off x="432000" y="3472409"/>
            <a:ext cx="1090464" cy="388639"/>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#9 </a:t>
            </a:r>
          </a:p>
          <a:p>
            <a:pPr marL="0" indent="0">
              <a:buFont typeface="Arial" panose="020B0604020202020204" pitchFamily="34" charset="0"/>
              <a:buNone/>
            </a:pPr>
            <a:endParaRPr lang="it-IT" sz="1800" b="1" dirty="0" smtClean="0"/>
          </a:p>
          <a:p>
            <a:pPr marL="0" indent="0">
              <a:buNone/>
            </a:pPr>
            <a:endParaRPr lang="it-IT" b="1" dirty="0"/>
          </a:p>
        </p:txBody>
      </p:sp>
      <p:sp>
        <p:nvSpPr>
          <p:cNvPr id="11" name="Segnaposto contenuto 2"/>
          <p:cNvSpPr txBox="1">
            <a:spLocks/>
          </p:cNvSpPr>
          <p:nvPr/>
        </p:nvSpPr>
        <p:spPr>
          <a:xfrm>
            <a:off x="432000" y="2824337"/>
            <a:ext cx="1090464" cy="3886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600" b="1" dirty="0" smtClean="0"/>
              <a:t>Azione #8 </a:t>
            </a:r>
          </a:p>
          <a:p>
            <a:pPr marL="0" indent="0">
              <a:buFont typeface="Arial" panose="020B0604020202020204" pitchFamily="34" charset="0"/>
              <a:buNone/>
            </a:pPr>
            <a:endParaRPr lang="it-IT" sz="1800" b="1" dirty="0" smtClean="0"/>
          </a:p>
          <a:p>
            <a:pPr marL="0" indent="0">
              <a:buFont typeface="Arial" panose="020B0604020202020204" pitchFamily="34" charset="0"/>
              <a:buNone/>
            </a:pPr>
            <a:endParaRPr lang="it-IT" sz="1500" b="1" dirty="0" smtClean="0"/>
          </a:p>
          <a:p>
            <a:pPr marL="0" indent="0">
              <a:buNone/>
            </a:pPr>
            <a:endParaRPr lang="it-IT" b="1" dirty="0" smtClean="0"/>
          </a:p>
          <a:p>
            <a:pPr marL="0" indent="0">
              <a:buNone/>
            </a:pPr>
            <a:endParaRPr lang="it-IT" b="1" dirty="0"/>
          </a:p>
          <a:p>
            <a:pPr marL="0" indent="0">
              <a:buNone/>
            </a:pPr>
            <a:endParaRPr lang="it-IT" b="1" dirty="0"/>
          </a:p>
        </p:txBody>
      </p:sp>
      <p:sp>
        <p:nvSpPr>
          <p:cNvPr id="12" name="Freccia a destra 11"/>
          <p:cNvSpPr/>
          <p:nvPr/>
        </p:nvSpPr>
        <p:spPr>
          <a:xfrm>
            <a:off x="1763688" y="3573016"/>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a destra 13"/>
          <p:cNvSpPr/>
          <p:nvPr/>
        </p:nvSpPr>
        <p:spPr>
          <a:xfrm>
            <a:off x="1763688" y="4365104"/>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a destra 14"/>
          <p:cNvSpPr/>
          <p:nvPr/>
        </p:nvSpPr>
        <p:spPr>
          <a:xfrm>
            <a:off x="1763688" y="2924944"/>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a destra 15"/>
          <p:cNvSpPr/>
          <p:nvPr/>
        </p:nvSpPr>
        <p:spPr>
          <a:xfrm>
            <a:off x="1763688" y="2348880"/>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2286000" y="2132856"/>
            <a:ext cx="6318448" cy="646331"/>
          </a:xfrm>
          <a:prstGeom prst="rect">
            <a:avLst/>
          </a:prstGeom>
        </p:spPr>
        <p:txBody>
          <a:bodyPr wrap="square">
            <a:spAutoFit/>
          </a:bodyPr>
          <a:lstStyle/>
          <a:p>
            <a:r>
              <a:rPr lang="it-IT" sz="1200" dirty="0"/>
              <a:t>L’idea è quella di creare laboratori che non siano solo contenitori di tecnologia, ma piuttosto “luoghi di innovazione”: finora le pratiche laboratoriali sono state relegate alle ore extra-scolastiche, mentre a riforma le vuole mettere al centro dell’attività didattica curriculare.</a:t>
            </a:r>
            <a:r>
              <a:rPr lang="it-IT" sz="1200" dirty="0" smtClean="0"/>
              <a:t> </a:t>
            </a:r>
            <a:endParaRPr lang="it-IT" sz="1200" dirty="0"/>
          </a:p>
        </p:txBody>
      </p:sp>
      <p:sp>
        <p:nvSpPr>
          <p:cNvPr id="19" name="Rettangolo 18"/>
          <p:cNvSpPr/>
          <p:nvPr/>
        </p:nvSpPr>
        <p:spPr>
          <a:xfrm>
            <a:off x="2267744" y="2852936"/>
            <a:ext cx="6318448" cy="276999"/>
          </a:xfrm>
          <a:prstGeom prst="rect">
            <a:avLst/>
          </a:prstGeom>
        </p:spPr>
        <p:txBody>
          <a:bodyPr wrap="square">
            <a:spAutoFit/>
          </a:bodyPr>
          <a:lstStyle/>
          <a:p>
            <a:r>
              <a:rPr lang="it-IT" sz="1200" dirty="0"/>
              <a:t>Effettiva razionalizzazione degli accessi e delle autenticazioni alle piattaforme </a:t>
            </a:r>
            <a:r>
              <a:rPr lang="it-IT" sz="1200" dirty="0" err="1"/>
              <a:t>Miur</a:t>
            </a:r>
            <a:r>
              <a:rPr lang="it-IT" sz="1200" dirty="0" smtClean="0"/>
              <a:t> </a:t>
            </a:r>
            <a:endParaRPr lang="it-IT" sz="1200" dirty="0"/>
          </a:p>
        </p:txBody>
      </p:sp>
      <p:sp>
        <p:nvSpPr>
          <p:cNvPr id="20" name="Rettangolo 19"/>
          <p:cNvSpPr/>
          <p:nvPr/>
        </p:nvSpPr>
        <p:spPr>
          <a:xfrm>
            <a:off x="2267744" y="3212976"/>
            <a:ext cx="6318448" cy="830997"/>
          </a:xfrm>
          <a:prstGeom prst="rect">
            <a:avLst/>
          </a:prstGeom>
        </p:spPr>
        <p:txBody>
          <a:bodyPr wrap="square">
            <a:spAutoFit/>
          </a:bodyPr>
          <a:lstStyle/>
          <a:p>
            <a:r>
              <a:rPr lang="it-IT" sz="1200" dirty="0"/>
              <a:t>La Buona scuola prevede che ogni studente abbia una identità digitale. Finora è stata attivata solo la Carta dello Studente “</a:t>
            </a:r>
            <a:r>
              <a:rPr lang="it-IT" sz="1200" dirty="0" err="1"/>
              <a:t>IoStudio</a:t>
            </a:r>
            <a:r>
              <a:rPr lang="it-IT" sz="1200" dirty="0"/>
              <a:t>”, una tessera nominativa attestante lo status di studente frequentante con cui il ragazzo può accedere a un’area personale online dove può accedere a servizi e informazioni varie. </a:t>
            </a:r>
            <a:endParaRPr lang="it-IT" sz="1200" dirty="0"/>
          </a:p>
        </p:txBody>
      </p:sp>
      <p:sp>
        <p:nvSpPr>
          <p:cNvPr id="21" name="Rettangolo 20"/>
          <p:cNvSpPr/>
          <p:nvPr/>
        </p:nvSpPr>
        <p:spPr>
          <a:xfrm>
            <a:off x="2267744" y="4150821"/>
            <a:ext cx="6318448" cy="646331"/>
          </a:xfrm>
          <a:prstGeom prst="rect">
            <a:avLst/>
          </a:prstGeom>
        </p:spPr>
        <p:txBody>
          <a:bodyPr wrap="square">
            <a:spAutoFit/>
          </a:bodyPr>
          <a:lstStyle/>
          <a:p>
            <a:r>
              <a:rPr lang="it-IT" sz="1200" dirty="0"/>
              <a:t>La “Carta del Docente” è un profilo personale del docente che conterrà le molteplici informazioni e interazioni amministrative (fascicolo del docente), oltre che quelle relative alla crescita professionale.</a:t>
            </a:r>
            <a:r>
              <a:rPr lang="it-IT" sz="1200" dirty="0" smtClean="0"/>
              <a:t> </a:t>
            </a:r>
            <a:endParaRPr lang="it-IT" sz="1200" dirty="0"/>
          </a:p>
        </p:txBody>
      </p:sp>
      <p:sp>
        <p:nvSpPr>
          <p:cNvPr id="22" name="Rettangolo 21"/>
          <p:cNvSpPr/>
          <p:nvPr/>
        </p:nvSpPr>
        <p:spPr>
          <a:xfrm>
            <a:off x="2267744" y="4798893"/>
            <a:ext cx="6318448" cy="646331"/>
          </a:xfrm>
          <a:prstGeom prst="rect">
            <a:avLst/>
          </a:prstGeom>
        </p:spPr>
        <p:txBody>
          <a:bodyPr wrap="square">
            <a:spAutoFit/>
          </a:bodyPr>
          <a:lstStyle/>
          <a:p>
            <a:r>
              <a:rPr lang="it-IT" sz="1200" dirty="0"/>
              <a:t>L’amministrazione digitale della scuola consiste: nella fatturazione e pagamenti elettronici; nella procedura di dematerializzazione dei contratti del personale (supplenze brevi); nell’estensione alla formazione professionale (delle Regioni interessate) già a partire dall’anno scolastico 2015-2016.</a:t>
            </a:r>
            <a:endParaRPr lang="it-IT" sz="1200" dirty="0"/>
          </a:p>
        </p:txBody>
      </p:sp>
      <p:sp>
        <p:nvSpPr>
          <p:cNvPr id="23" name="Freccia a destra 22"/>
          <p:cNvSpPr/>
          <p:nvPr/>
        </p:nvSpPr>
        <p:spPr>
          <a:xfrm>
            <a:off x="1763688" y="5013176"/>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Segnaposto contenuto 2"/>
          <p:cNvSpPr txBox="1">
            <a:spLocks/>
          </p:cNvSpPr>
          <p:nvPr/>
        </p:nvSpPr>
        <p:spPr>
          <a:xfrm>
            <a:off x="432000" y="4984577"/>
            <a:ext cx="1126008"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#11 </a:t>
            </a:r>
          </a:p>
          <a:p>
            <a:pPr marL="0" indent="0">
              <a:buFont typeface="Arial" panose="020B0604020202020204" pitchFamily="34" charset="0"/>
              <a:buNone/>
            </a:pPr>
            <a:endParaRPr lang="it-IT" sz="1800" b="1" dirty="0" smtClean="0"/>
          </a:p>
          <a:p>
            <a:endParaRPr lang="it-IT" b="1" dirty="0"/>
          </a:p>
        </p:txBody>
      </p:sp>
      <p:sp>
        <p:nvSpPr>
          <p:cNvPr id="25" name="Rettangolo 24"/>
          <p:cNvSpPr/>
          <p:nvPr/>
        </p:nvSpPr>
        <p:spPr>
          <a:xfrm>
            <a:off x="2286000" y="5559623"/>
            <a:ext cx="6318448" cy="461665"/>
          </a:xfrm>
          <a:prstGeom prst="rect">
            <a:avLst/>
          </a:prstGeom>
        </p:spPr>
        <p:txBody>
          <a:bodyPr wrap="square">
            <a:spAutoFit/>
          </a:bodyPr>
          <a:lstStyle/>
          <a:p>
            <a:r>
              <a:rPr lang="it-IT" sz="1200" dirty="0"/>
              <a:t>Pur essendo obbligatorio (DL 95/2012), non tutte le scuole lo hanno adottato. L’obiettivo è estenderlo al 100% delle classi.</a:t>
            </a:r>
            <a:r>
              <a:rPr lang="it-IT" sz="1200" dirty="0" smtClean="0"/>
              <a:t> </a:t>
            </a:r>
            <a:endParaRPr lang="it-IT" sz="1200" dirty="0"/>
          </a:p>
        </p:txBody>
      </p:sp>
      <p:sp>
        <p:nvSpPr>
          <p:cNvPr id="26" name="Freccia a destra 25"/>
          <p:cNvSpPr/>
          <p:nvPr/>
        </p:nvSpPr>
        <p:spPr>
          <a:xfrm>
            <a:off x="1763688" y="5733256"/>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Segnaposto contenuto 2"/>
          <p:cNvSpPr txBox="1">
            <a:spLocks/>
          </p:cNvSpPr>
          <p:nvPr/>
        </p:nvSpPr>
        <p:spPr>
          <a:xfrm>
            <a:off x="432000" y="5661248"/>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#12 </a:t>
            </a:r>
          </a:p>
          <a:p>
            <a:pPr marL="0" indent="0">
              <a:buFont typeface="Arial" panose="020B0604020202020204" pitchFamily="34" charset="0"/>
              <a:buNone/>
            </a:pPr>
            <a:endParaRPr lang="it-IT" sz="1800" b="1" dirty="0" smtClean="0"/>
          </a:p>
          <a:p>
            <a:pPr marL="0" indent="0">
              <a:buNone/>
            </a:pPr>
            <a:endParaRPr lang="it-IT" b="1" dirty="0"/>
          </a:p>
        </p:txBody>
      </p:sp>
    </p:spTree>
    <p:extLst>
      <p:ext uri="{BB962C8B-B14F-4D97-AF65-F5344CB8AC3E}">
        <p14:creationId xmlns:p14="http://schemas.microsoft.com/office/powerpoint/2010/main" val="3021865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Azioni          Obiettivi</a:t>
            </a:r>
            <a:endParaRPr lang="it-IT" dirty="0"/>
          </a:p>
        </p:txBody>
      </p:sp>
      <p:sp>
        <p:nvSpPr>
          <p:cNvPr id="3" name="Segnaposto contenuto 2"/>
          <p:cNvSpPr>
            <a:spLocks noGrp="1"/>
          </p:cNvSpPr>
          <p:nvPr>
            <p:ph idx="1"/>
          </p:nvPr>
        </p:nvSpPr>
        <p:spPr>
          <a:xfrm>
            <a:off x="432000" y="1600201"/>
            <a:ext cx="1090464" cy="388639"/>
          </a:xfrm>
        </p:spPr>
        <p:txBody>
          <a:bodyPr>
            <a:normAutofit fontScale="85000" lnSpcReduction="10000"/>
          </a:bodyPr>
          <a:lstStyle/>
          <a:p>
            <a:pPr marL="0" lvl="0" indent="0">
              <a:buNone/>
            </a:pPr>
            <a:r>
              <a:rPr lang="it-IT" sz="1800" b="1" dirty="0"/>
              <a:t>Azione #</a:t>
            </a:r>
            <a:r>
              <a:rPr lang="it-IT" sz="1800" b="1" dirty="0" smtClean="0"/>
              <a:t>13 </a:t>
            </a:r>
          </a:p>
          <a:p>
            <a:pPr marL="0" indent="0">
              <a:buNone/>
            </a:pPr>
            <a:endParaRPr lang="it-IT" sz="1800" b="1" dirty="0"/>
          </a:p>
          <a:p>
            <a:pPr lvl="0"/>
            <a:endParaRPr lang="it-IT" b="1" dirty="0"/>
          </a:p>
        </p:txBody>
      </p:sp>
      <p:sp>
        <p:nvSpPr>
          <p:cNvPr id="4" name="Freccia a destra 3"/>
          <p:cNvSpPr/>
          <p:nvPr/>
        </p:nvSpPr>
        <p:spPr>
          <a:xfrm>
            <a:off x="3923928" y="620688"/>
            <a:ext cx="864096" cy="4320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1763688" y="1700808"/>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2286000" y="1443841"/>
            <a:ext cx="6318448" cy="1015663"/>
          </a:xfrm>
          <a:prstGeom prst="rect">
            <a:avLst/>
          </a:prstGeom>
        </p:spPr>
        <p:txBody>
          <a:bodyPr wrap="square">
            <a:spAutoFit/>
          </a:bodyPr>
          <a:lstStyle/>
          <a:p>
            <a:r>
              <a:rPr lang="it-IT" sz="1200" dirty="0"/>
              <a:t>A partire da settembre 2016 si procederà con la pubblicazione online dei dati relativi a: i bilanci delle scuole, i dati pubblici afferenti al Sistema nazionale di valutazione, l’Anagrafe dell’edilizia scolastica, i dati in forma aggregata dell’Anagrafe degli studenti, i provvedimenti di incarico di docenza, i piani dell’offerta formativa, i dati dell’Osservatorio tecnologico, i materiali didattici e le opere autoprodotte dagli istituti scolastici e rilasciati in formato aperto.</a:t>
            </a:r>
          </a:p>
        </p:txBody>
      </p:sp>
      <p:sp>
        <p:nvSpPr>
          <p:cNvPr id="7" name="Segnaposto contenuto 2"/>
          <p:cNvSpPr txBox="1">
            <a:spLocks/>
          </p:cNvSpPr>
          <p:nvPr/>
        </p:nvSpPr>
        <p:spPr>
          <a:xfrm>
            <a:off x="432000" y="2636912"/>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#14 </a:t>
            </a:r>
          </a:p>
          <a:p>
            <a:pPr marL="0" indent="0">
              <a:buFont typeface="Arial" panose="020B0604020202020204" pitchFamily="34" charset="0"/>
              <a:buNone/>
            </a:pPr>
            <a:endParaRPr lang="it-IT" sz="1800" b="1" dirty="0" smtClean="0"/>
          </a:p>
          <a:p>
            <a:pPr marL="0" indent="0">
              <a:buNone/>
            </a:pPr>
            <a:endParaRPr lang="it-IT" b="1" dirty="0"/>
          </a:p>
        </p:txBody>
      </p:sp>
      <p:sp>
        <p:nvSpPr>
          <p:cNvPr id="9" name="Segnaposto contenuto 2"/>
          <p:cNvSpPr txBox="1">
            <a:spLocks/>
          </p:cNvSpPr>
          <p:nvPr/>
        </p:nvSpPr>
        <p:spPr>
          <a:xfrm>
            <a:off x="432000" y="5661248"/>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#17 </a:t>
            </a:r>
          </a:p>
          <a:p>
            <a:pPr marL="0" indent="0">
              <a:buFont typeface="Arial" panose="020B0604020202020204" pitchFamily="34" charset="0"/>
              <a:buNone/>
            </a:pPr>
            <a:endParaRPr lang="it-IT" sz="1800" b="1" dirty="0" smtClean="0"/>
          </a:p>
          <a:p>
            <a:pPr marL="0" indent="0">
              <a:buNone/>
            </a:pPr>
            <a:endParaRPr lang="it-IT" b="1" dirty="0"/>
          </a:p>
        </p:txBody>
      </p:sp>
      <p:sp>
        <p:nvSpPr>
          <p:cNvPr id="10" name="Segnaposto contenuto 2"/>
          <p:cNvSpPr txBox="1">
            <a:spLocks/>
          </p:cNvSpPr>
          <p:nvPr/>
        </p:nvSpPr>
        <p:spPr>
          <a:xfrm>
            <a:off x="432000" y="4725144"/>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#16 </a:t>
            </a:r>
          </a:p>
          <a:p>
            <a:pPr marL="0" indent="0">
              <a:buFont typeface="Arial" panose="020B0604020202020204" pitchFamily="34" charset="0"/>
              <a:buNone/>
            </a:pPr>
            <a:endParaRPr lang="it-IT" sz="1800" b="1" dirty="0" smtClean="0"/>
          </a:p>
          <a:p>
            <a:pPr marL="0" indent="0">
              <a:buNone/>
            </a:pPr>
            <a:endParaRPr lang="it-IT" b="1" dirty="0"/>
          </a:p>
        </p:txBody>
      </p:sp>
      <p:sp>
        <p:nvSpPr>
          <p:cNvPr id="11" name="Segnaposto contenuto 2"/>
          <p:cNvSpPr txBox="1">
            <a:spLocks/>
          </p:cNvSpPr>
          <p:nvPr/>
        </p:nvSpPr>
        <p:spPr>
          <a:xfrm>
            <a:off x="432000" y="3501008"/>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#15 </a:t>
            </a:r>
          </a:p>
          <a:p>
            <a:pPr marL="0" indent="0">
              <a:buFont typeface="Arial" panose="020B0604020202020204" pitchFamily="34" charset="0"/>
              <a:buNone/>
            </a:pPr>
            <a:endParaRPr lang="it-IT" sz="1800" b="1" dirty="0" smtClean="0"/>
          </a:p>
          <a:p>
            <a:pPr marL="0" indent="0">
              <a:buFont typeface="Arial" panose="020B0604020202020204" pitchFamily="34" charset="0"/>
              <a:buNone/>
            </a:pPr>
            <a:endParaRPr lang="it-IT" sz="1800" b="1" dirty="0" smtClean="0"/>
          </a:p>
          <a:p>
            <a:pPr marL="0" indent="0">
              <a:buNone/>
            </a:pPr>
            <a:endParaRPr lang="it-IT" b="1" dirty="0" smtClean="0"/>
          </a:p>
          <a:p>
            <a:pPr marL="0" indent="0">
              <a:buNone/>
            </a:pPr>
            <a:endParaRPr lang="it-IT" b="1" dirty="0"/>
          </a:p>
          <a:p>
            <a:pPr marL="0" indent="0">
              <a:buNone/>
            </a:pPr>
            <a:endParaRPr lang="it-IT" b="1" dirty="0"/>
          </a:p>
        </p:txBody>
      </p:sp>
      <p:sp>
        <p:nvSpPr>
          <p:cNvPr id="12" name="Freccia a destra 11"/>
          <p:cNvSpPr/>
          <p:nvPr/>
        </p:nvSpPr>
        <p:spPr>
          <a:xfrm>
            <a:off x="1763688" y="4797152"/>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a destra 13"/>
          <p:cNvSpPr/>
          <p:nvPr/>
        </p:nvSpPr>
        <p:spPr>
          <a:xfrm>
            <a:off x="1763688" y="5733256"/>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a destra 14"/>
          <p:cNvSpPr/>
          <p:nvPr/>
        </p:nvSpPr>
        <p:spPr>
          <a:xfrm>
            <a:off x="1763688" y="3573016"/>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a destra 15"/>
          <p:cNvSpPr/>
          <p:nvPr/>
        </p:nvSpPr>
        <p:spPr>
          <a:xfrm>
            <a:off x="1763688" y="2708920"/>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2286000" y="2422629"/>
            <a:ext cx="6318448" cy="646331"/>
          </a:xfrm>
          <a:prstGeom prst="rect">
            <a:avLst/>
          </a:prstGeom>
        </p:spPr>
        <p:txBody>
          <a:bodyPr wrap="square">
            <a:spAutoFit/>
          </a:bodyPr>
          <a:lstStyle/>
          <a:p>
            <a:r>
              <a:rPr lang="it-IT" sz="1200" dirty="0"/>
              <a:t>La definizione delle competenze verrà fatta a partire da esperienze di mappatura come il </a:t>
            </a:r>
            <a:r>
              <a:rPr lang="it-IT" sz="1200" dirty="0" err="1"/>
              <a:t>framework</a:t>
            </a:r>
            <a:r>
              <a:rPr lang="it-IT" sz="1200" dirty="0"/>
              <a:t> Web </a:t>
            </a:r>
            <a:r>
              <a:rPr lang="it-IT" sz="1200" dirty="0" err="1"/>
              <a:t>Literacy</a:t>
            </a:r>
            <a:r>
              <a:rPr lang="it-IT" sz="1200" dirty="0"/>
              <a:t> curato da </a:t>
            </a:r>
            <a:r>
              <a:rPr lang="it-IT" sz="1200" dirty="0" err="1"/>
              <a:t>Mozilla</a:t>
            </a:r>
            <a:r>
              <a:rPr lang="it-IT" sz="1200" dirty="0"/>
              <a:t> Foundation e il lavoro effettuato da Media </a:t>
            </a:r>
            <a:r>
              <a:rPr lang="it-IT" sz="1200" dirty="0" err="1"/>
              <a:t>Smarts</a:t>
            </a:r>
            <a:r>
              <a:rPr lang="it-IT" sz="1200" dirty="0"/>
              <a:t> per il Governo Canadese.</a:t>
            </a:r>
            <a:r>
              <a:rPr lang="it-IT" sz="1200" dirty="0" smtClean="0"/>
              <a:t> </a:t>
            </a:r>
            <a:endParaRPr lang="it-IT" sz="1200" dirty="0"/>
          </a:p>
        </p:txBody>
      </p:sp>
      <p:sp>
        <p:nvSpPr>
          <p:cNvPr id="19" name="Rettangolo 18"/>
          <p:cNvSpPr/>
          <p:nvPr/>
        </p:nvSpPr>
        <p:spPr>
          <a:xfrm>
            <a:off x="2301052" y="3092767"/>
            <a:ext cx="6318448" cy="1200329"/>
          </a:xfrm>
          <a:prstGeom prst="rect">
            <a:avLst/>
          </a:prstGeom>
        </p:spPr>
        <p:txBody>
          <a:bodyPr wrap="square">
            <a:spAutoFit/>
          </a:bodyPr>
          <a:lstStyle/>
          <a:p>
            <a:r>
              <a:rPr lang="it-IT" sz="1200" dirty="0"/>
              <a:t>L’obiettivo di questa azione è creare e certificare</a:t>
            </a:r>
            <a:r>
              <a:rPr lang="it-IT" sz="1200" b="1" dirty="0"/>
              <a:t> </a:t>
            </a:r>
            <a:r>
              <a:rPr lang="it-IT" sz="1200" dirty="0"/>
              <a:t>almeno 20 format di percorsi didattici a cui i docenti possano attingere e utilizzare in classe. I percorsi saranno su: l’economia digitale; la comunicazione e l’interazione digitale; le dinamiche di generazione, analisi, rappresentazione e riuso dei dati (aperti e grandi); il </a:t>
            </a:r>
            <a:r>
              <a:rPr lang="it-IT" sz="1200" dirty="0" err="1"/>
              <a:t>making</a:t>
            </a:r>
            <a:r>
              <a:rPr lang="it-IT" sz="1200" dirty="0"/>
              <a:t>, la robotica educativa, l’internet delle cose; l’arte digitale, la gestione digitale del cultural </a:t>
            </a:r>
            <a:r>
              <a:rPr lang="it-IT" sz="1200" dirty="0" err="1"/>
              <a:t>heritage</a:t>
            </a:r>
            <a:r>
              <a:rPr lang="it-IT" sz="1200" dirty="0"/>
              <a:t>; la lettura e la scrittura in ambienti digitali e misti, il </a:t>
            </a:r>
            <a:r>
              <a:rPr lang="it-IT" sz="1200" dirty="0" err="1"/>
              <a:t>digital</a:t>
            </a:r>
            <a:r>
              <a:rPr lang="it-IT" sz="1200" dirty="0"/>
              <a:t> </a:t>
            </a:r>
            <a:r>
              <a:rPr lang="it-IT" sz="1200" dirty="0" err="1"/>
              <a:t>storytelling</a:t>
            </a:r>
            <a:r>
              <a:rPr lang="it-IT" sz="1200" dirty="0"/>
              <a:t>, la creatività digitale</a:t>
            </a:r>
            <a:r>
              <a:rPr lang="it-IT" sz="1200" dirty="0" smtClean="0"/>
              <a:t>.</a:t>
            </a:r>
            <a:endParaRPr lang="it-IT" sz="1200" dirty="0"/>
          </a:p>
        </p:txBody>
      </p:sp>
      <p:sp>
        <p:nvSpPr>
          <p:cNvPr id="20" name="Rettangolo 19"/>
          <p:cNvSpPr/>
          <p:nvPr/>
        </p:nvSpPr>
        <p:spPr>
          <a:xfrm>
            <a:off x="2286000" y="4316903"/>
            <a:ext cx="6318448" cy="1200329"/>
          </a:xfrm>
          <a:prstGeom prst="rect">
            <a:avLst/>
          </a:prstGeom>
        </p:spPr>
        <p:txBody>
          <a:bodyPr wrap="square">
            <a:spAutoFit/>
          </a:bodyPr>
          <a:lstStyle/>
          <a:p>
            <a:r>
              <a:rPr lang="it-IT" sz="1200" dirty="0"/>
              <a:t>Il programma è chiedere la collaborazione di ricercatori ed esperti, per la costruzione di progetti di ricerca, anche nell’ottica di valorizzare iniziative già esistenti, per diffondere le competenze del 21esimo secolo. Si tratta soprattutto di competenze trasversali e della capacità di muoversi nell’ambiente digitale: alfabetizzazione informativa e digitale (information </a:t>
            </a:r>
            <a:r>
              <a:rPr lang="it-IT" sz="1200" dirty="0" err="1"/>
              <a:t>literacy</a:t>
            </a:r>
            <a:r>
              <a:rPr lang="it-IT" sz="1200" dirty="0"/>
              <a:t> e </a:t>
            </a:r>
            <a:r>
              <a:rPr lang="it-IT" sz="1200" dirty="0" err="1"/>
              <a:t>digital</a:t>
            </a:r>
            <a:r>
              <a:rPr lang="it-IT" sz="1200" dirty="0"/>
              <a:t> </a:t>
            </a:r>
            <a:r>
              <a:rPr lang="it-IT" sz="1200" dirty="0" err="1"/>
              <a:t>literacy</a:t>
            </a:r>
            <a:r>
              <a:rPr lang="it-IT" sz="1200" dirty="0"/>
              <a:t>). Per competenze trasversali si intendono: </a:t>
            </a:r>
            <a:r>
              <a:rPr lang="it-IT" sz="1200" dirty="0" err="1"/>
              <a:t>problem</a:t>
            </a:r>
            <a:r>
              <a:rPr lang="it-IT" sz="1200" dirty="0"/>
              <a:t> </a:t>
            </a:r>
            <a:r>
              <a:rPr lang="it-IT" sz="1200" dirty="0" err="1"/>
              <a:t>solving</a:t>
            </a:r>
            <a:r>
              <a:rPr lang="it-IT" sz="1200" dirty="0"/>
              <a:t>, il pensiero laterale e la capacità di apprendere</a:t>
            </a:r>
            <a:r>
              <a:rPr lang="it-IT" sz="1200" dirty="0" smtClean="0"/>
              <a:t>.</a:t>
            </a:r>
            <a:endParaRPr lang="it-IT" sz="1200" dirty="0"/>
          </a:p>
        </p:txBody>
      </p:sp>
      <p:sp>
        <p:nvSpPr>
          <p:cNvPr id="21" name="Rettangolo 20"/>
          <p:cNvSpPr/>
          <p:nvPr/>
        </p:nvSpPr>
        <p:spPr>
          <a:xfrm>
            <a:off x="2325281" y="5589240"/>
            <a:ext cx="6318448" cy="461665"/>
          </a:xfrm>
          <a:prstGeom prst="rect">
            <a:avLst/>
          </a:prstGeom>
        </p:spPr>
        <p:txBody>
          <a:bodyPr wrap="square">
            <a:spAutoFit/>
          </a:bodyPr>
          <a:lstStyle/>
          <a:p>
            <a:r>
              <a:rPr lang="it-IT" sz="1200" dirty="0"/>
              <a:t>Già da un anno è attiva l’iniziativa congiunta </a:t>
            </a:r>
            <a:r>
              <a:rPr lang="it-IT" sz="1200" dirty="0" err="1"/>
              <a:t>Miur</a:t>
            </a:r>
            <a:r>
              <a:rPr lang="it-IT" sz="1200" dirty="0"/>
              <a:t>-Cini </a:t>
            </a:r>
            <a:r>
              <a:rPr lang="it-IT" sz="1200" b="1" dirty="0"/>
              <a:t>“Programma il Futuro”</a:t>
            </a:r>
            <a:r>
              <a:rPr lang="it-IT" sz="1200" dirty="0"/>
              <a:t>, per l’introduzione del pensiero computazionale nella scuola.</a:t>
            </a:r>
            <a:endParaRPr lang="it-IT" sz="1200" dirty="0"/>
          </a:p>
        </p:txBody>
      </p:sp>
    </p:spTree>
    <p:extLst>
      <p:ext uri="{BB962C8B-B14F-4D97-AF65-F5344CB8AC3E}">
        <p14:creationId xmlns:p14="http://schemas.microsoft.com/office/powerpoint/2010/main" val="2570238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Azioni          Obiettivi</a:t>
            </a:r>
            <a:endParaRPr lang="it-IT" dirty="0"/>
          </a:p>
        </p:txBody>
      </p:sp>
      <p:sp>
        <p:nvSpPr>
          <p:cNvPr id="3" name="Segnaposto contenuto 2"/>
          <p:cNvSpPr>
            <a:spLocks noGrp="1"/>
          </p:cNvSpPr>
          <p:nvPr>
            <p:ph idx="1"/>
          </p:nvPr>
        </p:nvSpPr>
        <p:spPr>
          <a:xfrm>
            <a:off x="432000" y="1412776"/>
            <a:ext cx="1090464" cy="388639"/>
          </a:xfrm>
        </p:spPr>
        <p:txBody>
          <a:bodyPr>
            <a:normAutofit fontScale="85000" lnSpcReduction="10000"/>
          </a:bodyPr>
          <a:lstStyle/>
          <a:p>
            <a:pPr marL="0" lvl="0" indent="0">
              <a:buNone/>
            </a:pPr>
            <a:r>
              <a:rPr lang="it-IT" sz="1800" b="1" dirty="0"/>
              <a:t>Azione #</a:t>
            </a:r>
            <a:r>
              <a:rPr lang="it-IT" sz="1800" b="1" dirty="0" smtClean="0"/>
              <a:t>18 </a:t>
            </a:r>
          </a:p>
          <a:p>
            <a:pPr marL="0" indent="0">
              <a:buNone/>
            </a:pPr>
            <a:endParaRPr lang="it-IT" sz="1800" b="1" dirty="0"/>
          </a:p>
          <a:p>
            <a:pPr lvl="0"/>
            <a:endParaRPr lang="it-IT" b="1" dirty="0"/>
          </a:p>
        </p:txBody>
      </p:sp>
      <p:sp>
        <p:nvSpPr>
          <p:cNvPr id="4" name="Freccia a destra 3"/>
          <p:cNvSpPr/>
          <p:nvPr/>
        </p:nvSpPr>
        <p:spPr>
          <a:xfrm>
            <a:off x="3923928" y="620688"/>
            <a:ext cx="864096" cy="4320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1763688" y="1484784"/>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2286000" y="1293192"/>
            <a:ext cx="6318448" cy="461665"/>
          </a:xfrm>
          <a:prstGeom prst="rect">
            <a:avLst/>
          </a:prstGeom>
        </p:spPr>
        <p:txBody>
          <a:bodyPr wrap="square">
            <a:spAutoFit/>
          </a:bodyPr>
          <a:lstStyle/>
          <a:p>
            <a:r>
              <a:rPr lang="it-IT" sz="1200" dirty="0"/>
              <a:t>L’insegnamento di Tecnologia nelle scuole medie deve essere aggiornato per includere nel curricolo le tecniche e applicazioni digitali.</a:t>
            </a:r>
          </a:p>
        </p:txBody>
      </p:sp>
      <p:sp>
        <p:nvSpPr>
          <p:cNvPr id="7" name="Segnaposto contenuto 2"/>
          <p:cNvSpPr txBox="1">
            <a:spLocks/>
          </p:cNvSpPr>
          <p:nvPr/>
        </p:nvSpPr>
        <p:spPr>
          <a:xfrm>
            <a:off x="432000" y="2060848"/>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#19 </a:t>
            </a:r>
          </a:p>
          <a:p>
            <a:pPr marL="0" indent="0">
              <a:buFont typeface="Arial" panose="020B0604020202020204" pitchFamily="34" charset="0"/>
              <a:buNone/>
            </a:pPr>
            <a:endParaRPr lang="it-IT" sz="1800" b="1" dirty="0" smtClean="0"/>
          </a:p>
          <a:p>
            <a:pPr marL="0" indent="0">
              <a:buNone/>
            </a:pPr>
            <a:endParaRPr lang="it-IT" b="1" dirty="0"/>
          </a:p>
        </p:txBody>
      </p:sp>
      <p:sp>
        <p:nvSpPr>
          <p:cNvPr id="9" name="Segnaposto contenuto 2"/>
          <p:cNvSpPr txBox="1">
            <a:spLocks/>
          </p:cNvSpPr>
          <p:nvPr/>
        </p:nvSpPr>
        <p:spPr>
          <a:xfrm>
            <a:off x="432000" y="4077072"/>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#22 </a:t>
            </a:r>
          </a:p>
          <a:p>
            <a:pPr marL="0" indent="0">
              <a:buFont typeface="Arial" panose="020B0604020202020204" pitchFamily="34" charset="0"/>
              <a:buNone/>
            </a:pPr>
            <a:endParaRPr lang="it-IT" sz="1800" b="1" dirty="0" smtClean="0"/>
          </a:p>
          <a:p>
            <a:pPr marL="0" indent="0">
              <a:buNone/>
            </a:pPr>
            <a:endParaRPr lang="it-IT" b="1" dirty="0"/>
          </a:p>
        </p:txBody>
      </p:sp>
      <p:sp>
        <p:nvSpPr>
          <p:cNvPr id="10" name="Segnaposto contenuto 2"/>
          <p:cNvSpPr txBox="1">
            <a:spLocks/>
          </p:cNvSpPr>
          <p:nvPr/>
        </p:nvSpPr>
        <p:spPr>
          <a:xfrm>
            <a:off x="432000" y="3356992"/>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#21 </a:t>
            </a:r>
          </a:p>
          <a:p>
            <a:pPr marL="0" indent="0">
              <a:buFont typeface="Arial" panose="020B0604020202020204" pitchFamily="34" charset="0"/>
              <a:buNone/>
            </a:pPr>
            <a:endParaRPr lang="it-IT" sz="1800" b="1" dirty="0" smtClean="0"/>
          </a:p>
          <a:p>
            <a:pPr marL="0" indent="0">
              <a:buNone/>
            </a:pPr>
            <a:endParaRPr lang="it-IT" b="1" dirty="0"/>
          </a:p>
        </p:txBody>
      </p:sp>
      <p:sp>
        <p:nvSpPr>
          <p:cNvPr id="11" name="Segnaposto contenuto 2"/>
          <p:cNvSpPr txBox="1">
            <a:spLocks/>
          </p:cNvSpPr>
          <p:nvPr/>
        </p:nvSpPr>
        <p:spPr>
          <a:xfrm>
            <a:off x="432000" y="2852936"/>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#20 </a:t>
            </a:r>
          </a:p>
          <a:p>
            <a:pPr marL="0" indent="0">
              <a:buFont typeface="Arial" panose="020B0604020202020204" pitchFamily="34" charset="0"/>
              <a:buNone/>
            </a:pPr>
            <a:endParaRPr lang="it-IT" sz="1800" b="1" dirty="0" smtClean="0"/>
          </a:p>
          <a:p>
            <a:pPr marL="0" indent="0">
              <a:buFont typeface="Arial" panose="020B0604020202020204" pitchFamily="34" charset="0"/>
              <a:buNone/>
            </a:pPr>
            <a:endParaRPr lang="it-IT" sz="1800" b="1" dirty="0" smtClean="0"/>
          </a:p>
          <a:p>
            <a:pPr marL="0" indent="0">
              <a:buNone/>
            </a:pPr>
            <a:endParaRPr lang="it-IT" b="1" dirty="0" smtClean="0"/>
          </a:p>
          <a:p>
            <a:pPr marL="0" indent="0">
              <a:buNone/>
            </a:pPr>
            <a:endParaRPr lang="it-IT" b="1" dirty="0"/>
          </a:p>
          <a:p>
            <a:pPr marL="0" indent="0">
              <a:buNone/>
            </a:pPr>
            <a:endParaRPr lang="it-IT" b="1" dirty="0"/>
          </a:p>
        </p:txBody>
      </p:sp>
      <p:sp>
        <p:nvSpPr>
          <p:cNvPr id="12" name="Freccia a destra 11"/>
          <p:cNvSpPr/>
          <p:nvPr/>
        </p:nvSpPr>
        <p:spPr>
          <a:xfrm>
            <a:off x="1763688" y="3429000"/>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a destra 13"/>
          <p:cNvSpPr/>
          <p:nvPr/>
        </p:nvSpPr>
        <p:spPr>
          <a:xfrm>
            <a:off x="1763688" y="4149080"/>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a destra 14"/>
          <p:cNvSpPr/>
          <p:nvPr/>
        </p:nvSpPr>
        <p:spPr>
          <a:xfrm>
            <a:off x="1760973" y="2924944"/>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a destra 15"/>
          <p:cNvSpPr/>
          <p:nvPr/>
        </p:nvSpPr>
        <p:spPr>
          <a:xfrm>
            <a:off x="1763688" y="2132856"/>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2320475" y="1805915"/>
            <a:ext cx="6318448" cy="830997"/>
          </a:xfrm>
          <a:prstGeom prst="rect">
            <a:avLst/>
          </a:prstGeom>
        </p:spPr>
        <p:txBody>
          <a:bodyPr wrap="square">
            <a:spAutoFit/>
          </a:bodyPr>
          <a:lstStyle/>
          <a:p>
            <a:r>
              <a:rPr lang="it-IT" sz="1200" dirty="0"/>
              <a:t>In ogni scuola verranno creati curricoli brevi per praticare l’imprenditorialità tra i banchi, sviluppati in collaborazione con imprese vere. Inoltre verranno promosse su base nazionale le “olimpiadi dell’imprenditorialità”. Ispirate ad esperienze già condotte dal Ministero, come ad esempio l</a:t>
            </a:r>
            <a:r>
              <a:rPr lang="it-IT" sz="1200" b="1" dirty="0"/>
              <a:t>’H-</a:t>
            </a:r>
            <a:r>
              <a:rPr lang="it-IT" sz="1200" b="1" dirty="0" err="1"/>
              <a:t>ack</a:t>
            </a:r>
            <a:r>
              <a:rPr lang="it-IT" sz="1200" b="1" dirty="0"/>
              <a:t> School</a:t>
            </a:r>
            <a:r>
              <a:rPr lang="it-IT" sz="1200" dirty="0"/>
              <a:t>, il primo </a:t>
            </a:r>
            <a:r>
              <a:rPr lang="it-IT" sz="1200" dirty="0" err="1"/>
              <a:t>hackathon</a:t>
            </a:r>
            <a:r>
              <a:rPr lang="it-IT" sz="1200" dirty="0"/>
              <a:t> completamente dedicato al mondo della scuola</a:t>
            </a:r>
            <a:r>
              <a:rPr lang="it-IT" sz="1200" b="1" dirty="0" smtClean="0"/>
              <a:t>.</a:t>
            </a:r>
            <a:r>
              <a:rPr lang="it-IT" sz="1200" dirty="0" smtClean="0"/>
              <a:t> </a:t>
            </a:r>
            <a:endParaRPr lang="it-IT" sz="1200" dirty="0"/>
          </a:p>
        </p:txBody>
      </p:sp>
      <p:sp>
        <p:nvSpPr>
          <p:cNvPr id="19" name="Rettangolo 18"/>
          <p:cNvSpPr/>
          <p:nvPr/>
        </p:nvSpPr>
        <p:spPr>
          <a:xfrm>
            <a:off x="2339752" y="2751311"/>
            <a:ext cx="6318448" cy="461665"/>
          </a:xfrm>
          <a:prstGeom prst="rect">
            <a:avLst/>
          </a:prstGeom>
        </p:spPr>
        <p:txBody>
          <a:bodyPr wrap="square">
            <a:spAutoFit/>
          </a:bodyPr>
          <a:lstStyle/>
          <a:p>
            <a:r>
              <a:rPr lang="it-IT" sz="1200" dirty="0"/>
              <a:t>Azioni specifiche per colmare il “divario di consapevolezza” tra ragazzi e ragazze sulle proprie possibilità in ambito scientifico-tecnologico</a:t>
            </a:r>
            <a:r>
              <a:rPr lang="it-IT" sz="1200" dirty="0" smtClean="0"/>
              <a:t>. </a:t>
            </a:r>
            <a:endParaRPr lang="it-IT" sz="1200" dirty="0"/>
          </a:p>
        </p:txBody>
      </p:sp>
      <p:sp>
        <p:nvSpPr>
          <p:cNvPr id="20" name="Rettangolo 19"/>
          <p:cNvSpPr/>
          <p:nvPr/>
        </p:nvSpPr>
        <p:spPr>
          <a:xfrm>
            <a:off x="2339752" y="3284984"/>
            <a:ext cx="6318448" cy="461665"/>
          </a:xfrm>
          <a:prstGeom prst="rect">
            <a:avLst/>
          </a:prstGeom>
        </p:spPr>
        <p:txBody>
          <a:bodyPr wrap="square">
            <a:spAutoFit/>
          </a:bodyPr>
          <a:lstStyle/>
          <a:p>
            <a:r>
              <a:rPr lang="it-IT" sz="1200" dirty="0"/>
              <a:t>Politiche per avvicinare gli studenti alle carriere in ambito del digitale, con collaborazioni con gli attori dell’ecosistema dell’innovazione, sul modello americano dell’iniziativa “</a:t>
            </a:r>
            <a:r>
              <a:rPr lang="it-IT" sz="1200" dirty="0" err="1"/>
              <a:t>Tech</a:t>
            </a:r>
            <a:r>
              <a:rPr lang="it-IT" sz="1200" dirty="0"/>
              <a:t> </a:t>
            </a:r>
            <a:r>
              <a:rPr lang="it-IT" sz="1200" dirty="0" err="1"/>
              <a:t>Hire</a:t>
            </a:r>
            <a:r>
              <a:rPr lang="it-IT" sz="1200" dirty="0"/>
              <a:t>”.</a:t>
            </a:r>
            <a:endParaRPr lang="it-IT" sz="1200" dirty="0"/>
          </a:p>
        </p:txBody>
      </p:sp>
      <p:sp>
        <p:nvSpPr>
          <p:cNvPr id="21" name="Rettangolo 20"/>
          <p:cNvSpPr/>
          <p:nvPr/>
        </p:nvSpPr>
        <p:spPr>
          <a:xfrm>
            <a:off x="2326689" y="3789040"/>
            <a:ext cx="6318448" cy="1015663"/>
          </a:xfrm>
          <a:prstGeom prst="rect">
            <a:avLst/>
          </a:prstGeom>
        </p:spPr>
        <p:txBody>
          <a:bodyPr wrap="square">
            <a:spAutoFit/>
          </a:bodyPr>
          <a:lstStyle/>
          <a:p>
            <a:r>
              <a:rPr lang="it-IT" sz="1200" dirty="0"/>
              <a:t>A partire da dicembre 2015 è previsto l’insediamento di un tavolo tecnico in collaborazione con </a:t>
            </a:r>
            <a:r>
              <a:rPr lang="it-IT" sz="1200" dirty="0" err="1"/>
              <a:t>Agid</a:t>
            </a:r>
            <a:r>
              <a:rPr lang="it-IT" sz="1200" dirty="0"/>
              <a:t> per la definizione di linee guida per l’utilizzo delle piattaforme tecnologiche in ambito didattico. I requisiti minimi sono tesi ad evitare discriminazioni di ogni genere e in particolare quelle dovute a diversa disponibilità economica da parte delle famiglie, o di particolari bisogni educativi degli studenti (BES e individui diversamente abili).</a:t>
            </a:r>
            <a:endParaRPr lang="it-IT" sz="1200" dirty="0"/>
          </a:p>
        </p:txBody>
      </p:sp>
      <p:sp>
        <p:nvSpPr>
          <p:cNvPr id="22" name="Segnaposto contenuto 2"/>
          <p:cNvSpPr txBox="1">
            <a:spLocks/>
          </p:cNvSpPr>
          <p:nvPr/>
        </p:nvSpPr>
        <p:spPr>
          <a:xfrm>
            <a:off x="432000" y="5013176"/>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#23 </a:t>
            </a:r>
          </a:p>
          <a:p>
            <a:pPr marL="0" indent="0">
              <a:buFont typeface="Arial" panose="020B0604020202020204" pitchFamily="34" charset="0"/>
              <a:buNone/>
            </a:pPr>
            <a:endParaRPr lang="it-IT" sz="1800" b="1" dirty="0" smtClean="0"/>
          </a:p>
          <a:p>
            <a:pPr marL="0" indent="0">
              <a:buFont typeface="Arial" panose="020B0604020202020204" pitchFamily="34" charset="0"/>
              <a:buNone/>
            </a:pPr>
            <a:endParaRPr lang="it-IT" sz="1800" b="1" dirty="0" smtClean="0"/>
          </a:p>
          <a:p>
            <a:pPr marL="0" indent="0">
              <a:buNone/>
            </a:pPr>
            <a:endParaRPr lang="it-IT" b="1" dirty="0" smtClean="0"/>
          </a:p>
          <a:p>
            <a:pPr marL="0" indent="0">
              <a:buNone/>
            </a:pPr>
            <a:endParaRPr lang="it-IT" b="1" dirty="0"/>
          </a:p>
          <a:p>
            <a:pPr marL="0" indent="0">
              <a:buNone/>
            </a:pPr>
            <a:endParaRPr lang="it-IT" b="1" dirty="0"/>
          </a:p>
        </p:txBody>
      </p:sp>
      <p:sp>
        <p:nvSpPr>
          <p:cNvPr id="23" name="Freccia a destra 22"/>
          <p:cNvSpPr/>
          <p:nvPr/>
        </p:nvSpPr>
        <p:spPr>
          <a:xfrm>
            <a:off x="1763688" y="5085184"/>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Rettangolo 23"/>
          <p:cNvSpPr/>
          <p:nvPr/>
        </p:nvSpPr>
        <p:spPr>
          <a:xfrm>
            <a:off x="2339752" y="4870901"/>
            <a:ext cx="6318448" cy="646331"/>
          </a:xfrm>
          <a:prstGeom prst="rect">
            <a:avLst/>
          </a:prstGeom>
        </p:spPr>
        <p:txBody>
          <a:bodyPr wrap="square">
            <a:spAutoFit/>
          </a:bodyPr>
          <a:lstStyle/>
          <a:p>
            <a:r>
              <a:rPr lang="it-IT" sz="1200" dirty="0"/>
              <a:t>Da dicembre 2015 a marzo 2016 sarà strutturato un tavolo di confronto per definire una guida che distingua le varie tipologie di risorse digitali disponibili, i criteri e le possibili forme del loro uso, in particolare per quanto riguarda l’autoproduzione di contenuti.</a:t>
            </a:r>
            <a:r>
              <a:rPr lang="it-IT" sz="1200" dirty="0" smtClean="0"/>
              <a:t> </a:t>
            </a:r>
            <a:endParaRPr lang="it-IT" sz="1200" dirty="0"/>
          </a:p>
        </p:txBody>
      </p:sp>
      <p:sp>
        <p:nvSpPr>
          <p:cNvPr id="25" name="Segnaposto contenuto 2"/>
          <p:cNvSpPr txBox="1">
            <a:spLocks/>
          </p:cNvSpPr>
          <p:nvPr/>
        </p:nvSpPr>
        <p:spPr>
          <a:xfrm>
            <a:off x="432000" y="5704657"/>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#24 </a:t>
            </a:r>
          </a:p>
          <a:p>
            <a:pPr marL="0" indent="0">
              <a:buFont typeface="Arial" panose="020B0604020202020204" pitchFamily="34" charset="0"/>
              <a:buNone/>
            </a:pPr>
            <a:endParaRPr lang="it-IT" sz="1800" b="1" dirty="0" smtClean="0"/>
          </a:p>
          <a:p>
            <a:pPr marL="0" indent="0">
              <a:buFont typeface="Arial" panose="020B0604020202020204" pitchFamily="34" charset="0"/>
              <a:buNone/>
            </a:pPr>
            <a:endParaRPr lang="it-IT" sz="1800" b="1" dirty="0" smtClean="0"/>
          </a:p>
          <a:p>
            <a:pPr marL="0" indent="0">
              <a:buNone/>
            </a:pPr>
            <a:endParaRPr lang="it-IT" b="1" dirty="0" smtClean="0"/>
          </a:p>
          <a:p>
            <a:pPr marL="0" indent="0">
              <a:buNone/>
            </a:pPr>
            <a:endParaRPr lang="it-IT" b="1" dirty="0"/>
          </a:p>
          <a:p>
            <a:pPr marL="0" indent="0">
              <a:buNone/>
            </a:pPr>
            <a:endParaRPr lang="it-IT" b="1" dirty="0"/>
          </a:p>
        </p:txBody>
      </p:sp>
      <p:sp>
        <p:nvSpPr>
          <p:cNvPr id="26" name="Freccia a destra 25"/>
          <p:cNvSpPr/>
          <p:nvPr/>
        </p:nvSpPr>
        <p:spPr>
          <a:xfrm>
            <a:off x="1763688" y="5805264"/>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Rettangolo 26"/>
          <p:cNvSpPr/>
          <p:nvPr/>
        </p:nvSpPr>
        <p:spPr>
          <a:xfrm>
            <a:off x="2357232" y="5631631"/>
            <a:ext cx="6318448" cy="461665"/>
          </a:xfrm>
          <a:prstGeom prst="rect">
            <a:avLst/>
          </a:prstGeom>
        </p:spPr>
        <p:txBody>
          <a:bodyPr wrap="square">
            <a:spAutoFit/>
          </a:bodyPr>
          <a:lstStyle/>
          <a:p>
            <a:r>
              <a:rPr lang="it-IT" sz="1200" dirty="0"/>
              <a:t>R</a:t>
            </a:r>
            <a:r>
              <a:rPr lang="it-IT" sz="1200" dirty="0" smtClean="0"/>
              <a:t>iqualificazione </a:t>
            </a:r>
            <a:r>
              <a:rPr lang="it-IT" sz="1200" dirty="0"/>
              <a:t>degli ambienti di apprendimento e un potenziamento della missione delle biblioteche scolastiche. </a:t>
            </a:r>
            <a:endParaRPr lang="it-IT" sz="1200" dirty="0"/>
          </a:p>
        </p:txBody>
      </p:sp>
    </p:spTree>
    <p:extLst>
      <p:ext uri="{BB962C8B-B14F-4D97-AF65-F5344CB8AC3E}">
        <p14:creationId xmlns:p14="http://schemas.microsoft.com/office/powerpoint/2010/main" val="2847321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Azioni          Obiettivi</a:t>
            </a:r>
            <a:endParaRPr lang="it-IT" dirty="0"/>
          </a:p>
        </p:txBody>
      </p:sp>
      <p:sp>
        <p:nvSpPr>
          <p:cNvPr id="3" name="Segnaposto contenuto 2"/>
          <p:cNvSpPr>
            <a:spLocks noGrp="1"/>
          </p:cNvSpPr>
          <p:nvPr>
            <p:ph idx="1"/>
          </p:nvPr>
        </p:nvSpPr>
        <p:spPr>
          <a:xfrm>
            <a:off x="432000" y="1816225"/>
            <a:ext cx="1090464" cy="388639"/>
          </a:xfrm>
        </p:spPr>
        <p:txBody>
          <a:bodyPr>
            <a:normAutofit fontScale="85000" lnSpcReduction="10000"/>
          </a:bodyPr>
          <a:lstStyle/>
          <a:p>
            <a:pPr marL="0" lvl="0" indent="0">
              <a:buNone/>
            </a:pPr>
            <a:r>
              <a:rPr lang="it-IT" sz="1800" b="1" dirty="0"/>
              <a:t>Azione </a:t>
            </a:r>
            <a:r>
              <a:rPr lang="it-IT" sz="1800" b="1" dirty="0" smtClean="0"/>
              <a:t>#25 </a:t>
            </a:r>
          </a:p>
          <a:p>
            <a:pPr marL="0" indent="0">
              <a:buNone/>
            </a:pPr>
            <a:endParaRPr lang="it-IT" sz="1800" b="1" dirty="0"/>
          </a:p>
          <a:p>
            <a:pPr lvl="0"/>
            <a:endParaRPr lang="it-IT" b="1" dirty="0"/>
          </a:p>
        </p:txBody>
      </p:sp>
      <p:sp>
        <p:nvSpPr>
          <p:cNvPr id="4" name="Freccia a destra 3"/>
          <p:cNvSpPr/>
          <p:nvPr/>
        </p:nvSpPr>
        <p:spPr>
          <a:xfrm>
            <a:off x="3923928" y="620688"/>
            <a:ext cx="864096" cy="4320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1763688" y="1916832"/>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2322756" y="1541983"/>
            <a:ext cx="6318448" cy="830997"/>
          </a:xfrm>
          <a:prstGeom prst="rect">
            <a:avLst/>
          </a:prstGeom>
        </p:spPr>
        <p:txBody>
          <a:bodyPr wrap="square">
            <a:spAutoFit/>
          </a:bodyPr>
          <a:lstStyle/>
          <a:p>
            <a:r>
              <a:rPr lang="it-IT" sz="1200" dirty="0"/>
              <a:t>La Buona Scuola ha introdotto per la prima volta la formazione obbligatoria in servizio per il personale docente. La formazione è rivolta a docenti, dirigenti scolastici e direttore dei servizi generali. E’ previsto lo sviluppo di una rete di almeno 300 “snodi formativi” (le sedi dove avverrà la formazione) che dovranno assicurare la copertura territoriale.</a:t>
            </a:r>
            <a:endParaRPr lang="it-IT" sz="1200" dirty="0"/>
          </a:p>
        </p:txBody>
      </p:sp>
      <p:sp>
        <p:nvSpPr>
          <p:cNvPr id="7" name="Segnaposto contenuto 2"/>
          <p:cNvSpPr txBox="1">
            <a:spLocks/>
          </p:cNvSpPr>
          <p:nvPr/>
        </p:nvSpPr>
        <p:spPr>
          <a:xfrm>
            <a:off x="432000" y="2564904"/>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#26 </a:t>
            </a:r>
          </a:p>
          <a:p>
            <a:pPr marL="0" indent="0">
              <a:buFont typeface="Arial" panose="020B0604020202020204" pitchFamily="34" charset="0"/>
              <a:buNone/>
            </a:pPr>
            <a:endParaRPr lang="it-IT" sz="1800" b="1" dirty="0" smtClean="0"/>
          </a:p>
          <a:p>
            <a:pPr marL="0" indent="0">
              <a:buNone/>
            </a:pPr>
            <a:endParaRPr lang="it-IT" b="1" dirty="0"/>
          </a:p>
        </p:txBody>
      </p:sp>
      <p:sp>
        <p:nvSpPr>
          <p:cNvPr id="9" name="Segnaposto contenuto 2"/>
          <p:cNvSpPr txBox="1">
            <a:spLocks/>
          </p:cNvSpPr>
          <p:nvPr/>
        </p:nvSpPr>
        <p:spPr>
          <a:xfrm>
            <a:off x="432000" y="4653136"/>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#29 </a:t>
            </a:r>
          </a:p>
          <a:p>
            <a:pPr marL="0" indent="0">
              <a:buFont typeface="Arial" panose="020B0604020202020204" pitchFamily="34" charset="0"/>
              <a:buNone/>
            </a:pPr>
            <a:endParaRPr lang="it-IT" sz="1800" b="1" dirty="0" smtClean="0"/>
          </a:p>
          <a:p>
            <a:pPr marL="0" indent="0">
              <a:buNone/>
            </a:pPr>
            <a:endParaRPr lang="it-IT" b="1" dirty="0"/>
          </a:p>
        </p:txBody>
      </p:sp>
      <p:sp>
        <p:nvSpPr>
          <p:cNvPr id="10" name="Segnaposto contenuto 2"/>
          <p:cNvSpPr txBox="1">
            <a:spLocks/>
          </p:cNvSpPr>
          <p:nvPr/>
        </p:nvSpPr>
        <p:spPr>
          <a:xfrm>
            <a:off x="432000" y="3832449"/>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#28</a:t>
            </a:r>
          </a:p>
          <a:p>
            <a:pPr marL="0" indent="0">
              <a:buFont typeface="Arial" panose="020B0604020202020204" pitchFamily="34" charset="0"/>
              <a:buNone/>
            </a:pPr>
            <a:endParaRPr lang="it-IT" sz="1800" b="1" dirty="0" smtClean="0"/>
          </a:p>
          <a:p>
            <a:pPr marL="0" indent="0">
              <a:buNone/>
            </a:pPr>
            <a:endParaRPr lang="it-IT" b="1" dirty="0"/>
          </a:p>
        </p:txBody>
      </p:sp>
      <p:sp>
        <p:nvSpPr>
          <p:cNvPr id="11" name="Segnaposto contenuto 2"/>
          <p:cNvSpPr txBox="1">
            <a:spLocks/>
          </p:cNvSpPr>
          <p:nvPr/>
        </p:nvSpPr>
        <p:spPr>
          <a:xfrm>
            <a:off x="432000" y="3140968"/>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#27 </a:t>
            </a:r>
          </a:p>
          <a:p>
            <a:pPr marL="0" indent="0">
              <a:buFont typeface="Arial" panose="020B0604020202020204" pitchFamily="34" charset="0"/>
              <a:buNone/>
            </a:pPr>
            <a:endParaRPr lang="it-IT" sz="1800" b="1" dirty="0" smtClean="0"/>
          </a:p>
          <a:p>
            <a:pPr marL="0" indent="0">
              <a:buFont typeface="Arial" panose="020B0604020202020204" pitchFamily="34" charset="0"/>
              <a:buNone/>
            </a:pPr>
            <a:endParaRPr lang="it-IT" sz="1800" b="1" dirty="0" smtClean="0"/>
          </a:p>
          <a:p>
            <a:pPr marL="0" indent="0">
              <a:buNone/>
            </a:pPr>
            <a:endParaRPr lang="it-IT" b="1" dirty="0" smtClean="0"/>
          </a:p>
          <a:p>
            <a:pPr marL="0" indent="0">
              <a:buNone/>
            </a:pPr>
            <a:endParaRPr lang="it-IT" b="1" dirty="0"/>
          </a:p>
          <a:p>
            <a:pPr marL="0" indent="0">
              <a:buNone/>
            </a:pPr>
            <a:endParaRPr lang="it-IT" b="1" dirty="0"/>
          </a:p>
        </p:txBody>
      </p:sp>
      <p:sp>
        <p:nvSpPr>
          <p:cNvPr id="12" name="Freccia a destra 11"/>
          <p:cNvSpPr/>
          <p:nvPr/>
        </p:nvSpPr>
        <p:spPr>
          <a:xfrm>
            <a:off x="1763688" y="3933056"/>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a destra 13"/>
          <p:cNvSpPr/>
          <p:nvPr/>
        </p:nvSpPr>
        <p:spPr>
          <a:xfrm>
            <a:off x="1763688" y="4725144"/>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a destra 14"/>
          <p:cNvSpPr/>
          <p:nvPr/>
        </p:nvSpPr>
        <p:spPr>
          <a:xfrm>
            <a:off x="1763688" y="3212976"/>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a destra 15"/>
          <p:cNvSpPr/>
          <p:nvPr/>
        </p:nvSpPr>
        <p:spPr>
          <a:xfrm>
            <a:off x="1763688" y="2636912"/>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2322756" y="2413337"/>
            <a:ext cx="6318448" cy="646331"/>
          </a:xfrm>
          <a:prstGeom prst="rect">
            <a:avLst/>
          </a:prstGeom>
        </p:spPr>
        <p:txBody>
          <a:bodyPr wrap="square">
            <a:spAutoFit/>
          </a:bodyPr>
          <a:lstStyle/>
          <a:p>
            <a:r>
              <a:rPr lang="it-IT" sz="1200" dirty="0"/>
              <a:t>Da marzo 2016 il Ministero finanzierà la creazione di “Presìdi di Pronto Soccorso Tecnico”, formati tra scuole del primo ciclo e scuole secondarie, con lo scopo di gestire piccoli interventi di assistenza tecnica per le scuole.</a:t>
            </a:r>
          </a:p>
        </p:txBody>
      </p:sp>
      <p:sp>
        <p:nvSpPr>
          <p:cNvPr id="19" name="Rettangolo 18"/>
          <p:cNvSpPr/>
          <p:nvPr/>
        </p:nvSpPr>
        <p:spPr>
          <a:xfrm>
            <a:off x="2357232" y="3068960"/>
            <a:ext cx="6318448" cy="461665"/>
          </a:xfrm>
          <a:prstGeom prst="rect">
            <a:avLst/>
          </a:prstGeom>
        </p:spPr>
        <p:txBody>
          <a:bodyPr wrap="square">
            <a:spAutoFit/>
          </a:bodyPr>
          <a:lstStyle/>
          <a:p>
            <a:r>
              <a:rPr lang="it-IT" sz="1200" dirty="0"/>
              <a:t>Rafforzare le iniziative di formazione per sviluppare soprattutto quelle che sono le “competenze di innovazione e sperimentazione didattica</a:t>
            </a:r>
            <a:r>
              <a:rPr lang="it-IT" sz="1200" dirty="0" smtClean="0"/>
              <a:t>”. </a:t>
            </a:r>
            <a:endParaRPr lang="it-IT" sz="1200" dirty="0"/>
          </a:p>
        </p:txBody>
      </p:sp>
      <p:sp>
        <p:nvSpPr>
          <p:cNvPr id="20" name="Rettangolo 19"/>
          <p:cNvSpPr/>
          <p:nvPr/>
        </p:nvSpPr>
        <p:spPr>
          <a:xfrm>
            <a:off x="2357232" y="3573016"/>
            <a:ext cx="6318448" cy="1015663"/>
          </a:xfrm>
          <a:prstGeom prst="rect">
            <a:avLst/>
          </a:prstGeom>
        </p:spPr>
        <p:txBody>
          <a:bodyPr wrap="square">
            <a:spAutoFit/>
          </a:bodyPr>
          <a:lstStyle/>
          <a:p>
            <a:r>
              <a:rPr lang="it-IT" sz="1200" dirty="0"/>
              <a:t>L’animatore digitale è un docente che, insieme al dirigente scolastico e al direttore amministrativo, ha un ruolo strategico nella diffusione dell’innovazione a scuola. Ad ogni scuola saranno assegnati 1.000 euro all’anno, che saranno vincolati alle attività dell’animatore nell’ambito della formazione interna del personale, del coinvolgimento della comunità scolastica e nella creazione di soluzioni innovative.</a:t>
            </a:r>
            <a:endParaRPr lang="it-IT" sz="1200" dirty="0"/>
          </a:p>
        </p:txBody>
      </p:sp>
      <p:sp>
        <p:nvSpPr>
          <p:cNvPr id="21" name="Rettangolo 20"/>
          <p:cNvSpPr/>
          <p:nvPr/>
        </p:nvSpPr>
        <p:spPr>
          <a:xfrm>
            <a:off x="2356940" y="4581128"/>
            <a:ext cx="6318448" cy="461665"/>
          </a:xfrm>
          <a:prstGeom prst="rect">
            <a:avLst/>
          </a:prstGeom>
        </p:spPr>
        <p:txBody>
          <a:bodyPr wrap="square">
            <a:spAutoFit/>
          </a:bodyPr>
          <a:lstStyle/>
          <a:p>
            <a:r>
              <a:rPr lang="it-IT" sz="1200" dirty="0"/>
              <a:t>Gli accordi che saranno sviluppati, a partire da Regioni e Città Metropolitane, avranno uno schema comune, e si impegneranno anche a valorizzare le specificità e qualità di ogni territorio</a:t>
            </a:r>
            <a:r>
              <a:rPr lang="it-IT" sz="1200" dirty="0" smtClean="0"/>
              <a:t>.</a:t>
            </a:r>
            <a:endParaRPr lang="it-IT" sz="1200" dirty="0"/>
          </a:p>
        </p:txBody>
      </p:sp>
      <p:sp>
        <p:nvSpPr>
          <p:cNvPr id="22" name="Segnaposto contenuto 2"/>
          <p:cNvSpPr txBox="1">
            <a:spLocks/>
          </p:cNvSpPr>
          <p:nvPr/>
        </p:nvSpPr>
        <p:spPr>
          <a:xfrm>
            <a:off x="432000" y="5344617"/>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#30 </a:t>
            </a:r>
          </a:p>
          <a:p>
            <a:pPr marL="0" indent="0">
              <a:buFont typeface="Arial" panose="020B0604020202020204" pitchFamily="34" charset="0"/>
              <a:buNone/>
            </a:pPr>
            <a:endParaRPr lang="it-IT" sz="1800" b="1" dirty="0" smtClean="0"/>
          </a:p>
          <a:p>
            <a:pPr marL="0" indent="0">
              <a:buNone/>
            </a:pPr>
            <a:endParaRPr lang="it-IT" b="1" dirty="0"/>
          </a:p>
        </p:txBody>
      </p:sp>
      <p:sp>
        <p:nvSpPr>
          <p:cNvPr id="23" name="Freccia a destra 22"/>
          <p:cNvSpPr/>
          <p:nvPr/>
        </p:nvSpPr>
        <p:spPr>
          <a:xfrm>
            <a:off x="1763688" y="5445224"/>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Rettangolo 23"/>
          <p:cNvSpPr/>
          <p:nvPr/>
        </p:nvSpPr>
        <p:spPr>
          <a:xfrm>
            <a:off x="2339752" y="5118283"/>
            <a:ext cx="6318448" cy="830997"/>
          </a:xfrm>
          <a:prstGeom prst="rect">
            <a:avLst/>
          </a:prstGeom>
        </p:spPr>
        <p:txBody>
          <a:bodyPr wrap="square">
            <a:spAutoFit/>
          </a:bodyPr>
          <a:lstStyle/>
          <a:p>
            <a:r>
              <a:rPr lang="it-IT" sz="1200" dirty="0"/>
              <a:t>Associata a una idea di life-long </a:t>
            </a:r>
            <a:r>
              <a:rPr lang="it-IT" sz="1200" dirty="0" err="1"/>
              <a:t>learning</a:t>
            </a:r>
            <a:r>
              <a:rPr lang="it-IT" sz="1200" dirty="0"/>
              <a:t>, cioè di un apprendimento permanente, che avviene nell’arco di tutta la vita, c’è anche l’idea che la scuola debba estendersi al di fuori delle aule ed aprirsi ad attori esterni. Lo </a:t>
            </a:r>
            <a:r>
              <a:rPr lang="it-IT" sz="1200" dirty="0" err="1"/>
              <a:t>Stakeholders</a:t>
            </a:r>
            <a:r>
              <a:rPr lang="it-IT" sz="1200" dirty="0"/>
              <a:t>’ Club ideato dentro il PNSD comprende, quindi, tutte le collaborazioni del </a:t>
            </a:r>
            <a:r>
              <a:rPr lang="it-IT" sz="1200" dirty="0" err="1"/>
              <a:t>Miur</a:t>
            </a:r>
            <a:r>
              <a:rPr lang="it-IT" sz="1200" dirty="0"/>
              <a:t> con l’esterno, dall’impresa alla società civile.</a:t>
            </a:r>
          </a:p>
        </p:txBody>
      </p:sp>
    </p:spTree>
    <p:extLst>
      <p:ext uri="{BB962C8B-B14F-4D97-AF65-F5344CB8AC3E}">
        <p14:creationId xmlns:p14="http://schemas.microsoft.com/office/powerpoint/2010/main" val="1262370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Azioni          Obiettivi</a:t>
            </a:r>
            <a:endParaRPr lang="it-IT" dirty="0"/>
          </a:p>
        </p:txBody>
      </p:sp>
      <p:sp>
        <p:nvSpPr>
          <p:cNvPr id="3" name="Segnaposto contenuto 2"/>
          <p:cNvSpPr>
            <a:spLocks noGrp="1"/>
          </p:cNvSpPr>
          <p:nvPr>
            <p:ph idx="1"/>
          </p:nvPr>
        </p:nvSpPr>
        <p:spPr>
          <a:xfrm>
            <a:off x="432000" y="1600201"/>
            <a:ext cx="1090464" cy="388639"/>
          </a:xfrm>
        </p:spPr>
        <p:txBody>
          <a:bodyPr>
            <a:normAutofit fontScale="85000" lnSpcReduction="10000"/>
          </a:bodyPr>
          <a:lstStyle/>
          <a:p>
            <a:pPr marL="0" lvl="0" indent="0">
              <a:buNone/>
            </a:pPr>
            <a:r>
              <a:rPr lang="it-IT" sz="1800" b="1" dirty="0"/>
              <a:t>Azione </a:t>
            </a:r>
            <a:r>
              <a:rPr lang="it-IT" sz="1800" b="1" dirty="0" smtClean="0"/>
              <a:t>#31 </a:t>
            </a:r>
          </a:p>
          <a:p>
            <a:pPr marL="0" indent="0">
              <a:buNone/>
            </a:pPr>
            <a:endParaRPr lang="it-IT" sz="1800" b="1" dirty="0"/>
          </a:p>
          <a:p>
            <a:pPr lvl="0"/>
            <a:endParaRPr lang="it-IT" b="1" dirty="0"/>
          </a:p>
        </p:txBody>
      </p:sp>
      <p:sp>
        <p:nvSpPr>
          <p:cNvPr id="4" name="Freccia a destra 3"/>
          <p:cNvSpPr/>
          <p:nvPr/>
        </p:nvSpPr>
        <p:spPr>
          <a:xfrm>
            <a:off x="3923928" y="620688"/>
            <a:ext cx="864096" cy="4320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1763688" y="1700808"/>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2322756" y="1541983"/>
            <a:ext cx="6318448" cy="461665"/>
          </a:xfrm>
          <a:prstGeom prst="rect">
            <a:avLst/>
          </a:prstGeom>
        </p:spPr>
        <p:txBody>
          <a:bodyPr wrap="square">
            <a:spAutoFit/>
          </a:bodyPr>
          <a:lstStyle/>
          <a:p>
            <a:r>
              <a:rPr lang="it-IT" sz="1200" dirty="0"/>
              <a:t>Il PNSD avrà un sito dove si potranno trovare tutti i dati relativi all’attuazione del Piano stesso, corredato da una galleria di esempi.</a:t>
            </a:r>
            <a:r>
              <a:rPr lang="it-IT" sz="1200" dirty="0" smtClean="0"/>
              <a:t> </a:t>
            </a:r>
            <a:endParaRPr lang="it-IT" sz="1200" dirty="0"/>
          </a:p>
        </p:txBody>
      </p:sp>
      <p:sp>
        <p:nvSpPr>
          <p:cNvPr id="7" name="Segnaposto contenuto 2"/>
          <p:cNvSpPr txBox="1">
            <a:spLocks/>
          </p:cNvSpPr>
          <p:nvPr/>
        </p:nvSpPr>
        <p:spPr>
          <a:xfrm>
            <a:off x="432000" y="2276872"/>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#32 </a:t>
            </a:r>
          </a:p>
          <a:p>
            <a:pPr marL="0" indent="0">
              <a:buFont typeface="Arial" panose="020B0604020202020204" pitchFamily="34" charset="0"/>
              <a:buNone/>
            </a:pPr>
            <a:endParaRPr lang="it-IT" sz="1800" b="1" dirty="0" smtClean="0"/>
          </a:p>
          <a:p>
            <a:pPr marL="0" indent="0">
              <a:buNone/>
            </a:pPr>
            <a:endParaRPr lang="it-IT" b="1" dirty="0"/>
          </a:p>
        </p:txBody>
      </p:sp>
      <p:sp>
        <p:nvSpPr>
          <p:cNvPr id="9" name="Segnaposto contenuto 2"/>
          <p:cNvSpPr txBox="1">
            <a:spLocks/>
          </p:cNvSpPr>
          <p:nvPr/>
        </p:nvSpPr>
        <p:spPr>
          <a:xfrm>
            <a:off x="432000" y="4797152"/>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#35 </a:t>
            </a:r>
          </a:p>
          <a:p>
            <a:pPr marL="0" indent="0">
              <a:buFont typeface="Arial" panose="020B0604020202020204" pitchFamily="34" charset="0"/>
              <a:buNone/>
            </a:pPr>
            <a:endParaRPr lang="it-IT" sz="1800" b="1" dirty="0" smtClean="0"/>
          </a:p>
          <a:p>
            <a:pPr marL="0" indent="0">
              <a:buNone/>
            </a:pPr>
            <a:endParaRPr lang="it-IT" b="1" dirty="0"/>
          </a:p>
        </p:txBody>
      </p:sp>
      <p:sp>
        <p:nvSpPr>
          <p:cNvPr id="10" name="Segnaposto contenuto 2"/>
          <p:cNvSpPr txBox="1">
            <a:spLocks/>
          </p:cNvSpPr>
          <p:nvPr/>
        </p:nvSpPr>
        <p:spPr>
          <a:xfrm>
            <a:off x="432000" y="3832449"/>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#34 </a:t>
            </a:r>
          </a:p>
          <a:p>
            <a:pPr marL="0" indent="0">
              <a:buFont typeface="Arial" panose="020B0604020202020204" pitchFamily="34" charset="0"/>
              <a:buNone/>
            </a:pPr>
            <a:endParaRPr lang="it-IT" sz="1800" b="1" dirty="0" smtClean="0"/>
          </a:p>
          <a:p>
            <a:pPr marL="0" indent="0">
              <a:buNone/>
            </a:pPr>
            <a:endParaRPr lang="it-IT" b="1" dirty="0"/>
          </a:p>
        </p:txBody>
      </p:sp>
      <p:sp>
        <p:nvSpPr>
          <p:cNvPr id="11" name="Segnaposto contenuto 2"/>
          <p:cNvSpPr txBox="1">
            <a:spLocks/>
          </p:cNvSpPr>
          <p:nvPr/>
        </p:nvSpPr>
        <p:spPr>
          <a:xfrm>
            <a:off x="432000" y="3040361"/>
            <a:ext cx="1090464" cy="38863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1800" b="1" dirty="0" smtClean="0"/>
              <a:t>Azione #33 </a:t>
            </a:r>
          </a:p>
          <a:p>
            <a:pPr marL="0" indent="0">
              <a:buFont typeface="Arial" panose="020B0604020202020204" pitchFamily="34" charset="0"/>
              <a:buNone/>
            </a:pPr>
            <a:endParaRPr lang="it-IT" sz="1800" b="1" dirty="0" smtClean="0"/>
          </a:p>
          <a:p>
            <a:pPr marL="0" indent="0">
              <a:buFont typeface="Arial" panose="020B0604020202020204" pitchFamily="34" charset="0"/>
              <a:buNone/>
            </a:pPr>
            <a:endParaRPr lang="it-IT" sz="1800" b="1" dirty="0" smtClean="0"/>
          </a:p>
          <a:p>
            <a:pPr marL="0" indent="0">
              <a:buNone/>
            </a:pPr>
            <a:endParaRPr lang="it-IT" b="1" dirty="0" smtClean="0"/>
          </a:p>
          <a:p>
            <a:pPr marL="0" indent="0">
              <a:buNone/>
            </a:pPr>
            <a:endParaRPr lang="it-IT" b="1" dirty="0"/>
          </a:p>
          <a:p>
            <a:pPr marL="0" indent="0">
              <a:buNone/>
            </a:pPr>
            <a:endParaRPr lang="it-IT" b="1" dirty="0"/>
          </a:p>
        </p:txBody>
      </p:sp>
      <p:sp>
        <p:nvSpPr>
          <p:cNvPr id="12" name="Freccia a destra 11"/>
          <p:cNvSpPr/>
          <p:nvPr/>
        </p:nvSpPr>
        <p:spPr>
          <a:xfrm>
            <a:off x="1763688" y="3861048"/>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a destra 13"/>
          <p:cNvSpPr/>
          <p:nvPr/>
        </p:nvSpPr>
        <p:spPr>
          <a:xfrm>
            <a:off x="1763688" y="4869160"/>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a destra 14"/>
          <p:cNvSpPr/>
          <p:nvPr/>
        </p:nvSpPr>
        <p:spPr>
          <a:xfrm>
            <a:off x="1763688" y="3068960"/>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a destra 15"/>
          <p:cNvSpPr/>
          <p:nvPr/>
        </p:nvSpPr>
        <p:spPr>
          <a:xfrm>
            <a:off x="1763688" y="2348880"/>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2322756" y="2060848"/>
            <a:ext cx="6318448" cy="646331"/>
          </a:xfrm>
          <a:prstGeom prst="rect">
            <a:avLst/>
          </a:prstGeom>
        </p:spPr>
        <p:txBody>
          <a:bodyPr wrap="square">
            <a:spAutoFit/>
          </a:bodyPr>
          <a:lstStyle/>
          <a:p>
            <a:r>
              <a:rPr lang="it-IT" sz="1200" dirty="0"/>
              <a:t>Le reti innovative saranno censite e mappate, per formare la “Rete per l’innovazione nella scuola”, che verrà formalizzata attraverso una chiamata pubblica aperta a tutte quelle organizzazioni che fanno dell’innovazione e della scuola digitale la loro ragion d’essere.</a:t>
            </a:r>
            <a:endParaRPr lang="it-IT" sz="1200" dirty="0"/>
          </a:p>
        </p:txBody>
      </p:sp>
      <p:sp>
        <p:nvSpPr>
          <p:cNvPr id="19" name="Rettangolo 18"/>
          <p:cNvSpPr/>
          <p:nvPr/>
        </p:nvSpPr>
        <p:spPr>
          <a:xfrm>
            <a:off x="2334411" y="2780928"/>
            <a:ext cx="6318448" cy="646331"/>
          </a:xfrm>
          <a:prstGeom prst="rect">
            <a:avLst/>
          </a:prstGeom>
        </p:spPr>
        <p:txBody>
          <a:bodyPr wrap="square">
            <a:spAutoFit/>
          </a:bodyPr>
          <a:lstStyle/>
          <a:p>
            <a:r>
              <a:rPr lang="it-IT" sz="1200" dirty="0"/>
              <a:t>Il nuovo Osservatorio per la Scuola Digitale raccoglierà l’eredità del vecchio Osservatorio Tecnologico, e servirà per misurare il grado di innovazione digitale nella scuola. I dati che raccoglierà serviranno a capire come si muoveranno le scuole e come verrà attuato il Piano.</a:t>
            </a:r>
            <a:endParaRPr lang="it-IT" sz="1200" dirty="0"/>
          </a:p>
        </p:txBody>
      </p:sp>
      <p:sp>
        <p:nvSpPr>
          <p:cNvPr id="20" name="Rettangolo 19"/>
          <p:cNvSpPr/>
          <p:nvPr/>
        </p:nvSpPr>
        <p:spPr>
          <a:xfrm>
            <a:off x="2341986" y="3501008"/>
            <a:ext cx="6318448" cy="830997"/>
          </a:xfrm>
          <a:prstGeom prst="rect">
            <a:avLst/>
          </a:prstGeom>
        </p:spPr>
        <p:txBody>
          <a:bodyPr wrap="square">
            <a:spAutoFit/>
          </a:bodyPr>
          <a:lstStyle/>
          <a:p>
            <a:r>
              <a:rPr lang="it-IT" sz="1200" dirty="0"/>
              <a:t>Il Piano avrà un comitato scientifico che servirà come “organo di garanzia” sulla sua attuazione. Verrà nominato entro la fine del 2015 e sarà convocato almeno 2 volte all’anno, con lo scopo di: monitorare l’andamento dei Piano, proporre modifiche, e allineare l’azione del </a:t>
            </a:r>
            <a:r>
              <a:rPr lang="it-IT" sz="1200" dirty="0" err="1"/>
              <a:t>Miur</a:t>
            </a:r>
            <a:r>
              <a:rPr lang="it-IT" sz="1200" dirty="0"/>
              <a:t> alle pratiche internazionali nella sfera educativa.</a:t>
            </a:r>
            <a:endParaRPr lang="it-IT" sz="1200" dirty="0"/>
          </a:p>
        </p:txBody>
      </p:sp>
      <p:sp>
        <p:nvSpPr>
          <p:cNvPr id="21" name="Rettangolo 20"/>
          <p:cNvSpPr/>
          <p:nvPr/>
        </p:nvSpPr>
        <p:spPr>
          <a:xfrm>
            <a:off x="2339752" y="4437112"/>
            <a:ext cx="6318448" cy="1015663"/>
          </a:xfrm>
          <a:prstGeom prst="rect">
            <a:avLst/>
          </a:prstGeom>
        </p:spPr>
        <p:txBody>
          <a:bodyPr wrap="square">
            <a:spAutoFit/>
          </a:bodyPr>
          <a:lstStyle/>
          <a:p>
            <a:r>
              <a:rPr lang="it-IT" sz="1200" dirty="0" smtClean="0"/>
              <a:t>Monitoraggio dell’intero Piano, che combini un approccio basato su tutti dati della scuola (i dati del Sistema Nazionale di Valutazione, la formazione del personale, la valutazione dei dirigenti, le effettive dotazioni tecnologiche, i finanziamenti ricevuti, gli apprendimenti, i piani formativi, ecc.) con un monitoraggio qualitativo, che avviene a scuola e sul territorio, e che sia fortemente incentrato sull’innovazione organizzativa e sistematica.</a:t>
            </a:r>
            <a:endParaRPr lang="it-IT" sz="1200" dirty="0"/>
          </a:p>
        </p:txBody>
      </p:sp>
    </p:spTree>
    <p:extLst>
      <p:ext uri="{BB962C8B-B14F-4D97-AF65-F5344CB8AC3E}">
        <p14:creationId xmlns:p14="http://schemas.microsoft.com/office/powerpoint/2010/main" val="2779612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lstStyle/>
          <a:p>
            <a:r>
              <a:rPr lang="it-IT" dirty="0" smtClean="0">
                <a:solidFill>
                  <a:srgbClr val="FF0000"/>
                </a:solidFill>
              </a:rPr>
              <a:t>L’ ANIMATORE DIGITALE</a:t>
            </a:r>
            <a:endParaRPr lang="it-IT" dirty="0">
              <a:solidFill>
                <a:srgbClr val="FF0000"/>
              </a:solidFill>
            </a:endParaRPr>
          </a:p>
        </p:txBody>
      </p:sp>
      <p:sp>
        <p:nvSpPr>
          <p:cNvPr id="3" name="Segnaposto contenuto 2"/>
          <p:cNvSpPr>
            <a:spLocks noGrp="1"/>
          </p:cNvSpPr>
          <p:nvPr>
            <p:ph idx="1"/>
          </p:nvPr>
        </p:nvSpPr>
        <p:spPr>
          <a:xfrm>
            <a:off x="457200" y="1196752"/>
            <a:ext cx="8229600" cy="5256584"/>
          </a:xfrm>
        </p:spPr>
        <p:txBody>
          <a:bodyPr>
            <a:normAutofit fontScale="92500"/>
          </a:bodyPr>
          <a:lstStyle/>
          <a:p>
            <a:pPr marL="0" indent="0">
              <a:buNone/>
            </a:pPr>
            <a:r>
              <a:rPr lang="it-IT" sz="1300" dirty="0" smtClean="0"/>
              <a:t>Il 17 </a:t>
            </a:r>
            <a:r>
              <a:rPr lang="it-IT" sz="1300" dirty="0"/>
              <a:t>dicembre </a:t>
            </a:r>
            <a:r>
              <a:rPr lang="it-IT" sz="1300" dirty="0" smtClean="0"/>
              <a:t>2015 è </a:t>
            </a:r>
            <a:r>
              <a:rPr lang="it-IT" sz="1300" dirty="0"/>
              <a:t>stato l'ultimo giorno utile da parte delle istituzioni scolastiche, per l'individuazione del proprio </a:t>
            </a:r>
            <a:r>
              <a:rPr lang="it-IT" sz="1300" b="1" dirty="0"/>
              <a:t>animatore digitale</a:t>
            </a:r>
            <a:r>
              <a:rPr lang="it-IT" sz="1300" dirty="0"/>
              <a:t>, il cui ruolo strategico </a:t>
            </a:r>
            <a:r>
              <a:rPr lang="it-IT" sz="1300" dirty="0" smtClean="0"/>
              <a:t>è </a:t>
            </a:r>
            <a:r>
              <a:rPr lang="it-IT" sz="1300" dirty="0"/>
              <a:t>quello </a:t>
            </a:r>
            <a:r>
              <a:rPr lang="it-IT" sz="1300" dirty="0" smtClean="0"/>
              <a:t>di diffondere</a:t>
            </a:r>
            <a:r>
              <a:rPr lang="it-IT" sz="1300" dirty="0"/>
              <a:t> l’innovazione digitale a scuola e di coordinare le attività connesse al PNSD. </a:t>
            </a:r>
            <a:endParaRPr lang="it-IT" sz="1300" dirty="0" smtClean="0"/>
          </a:p>
          <a:p>
            <a:pPr marL="0" indent="0">
              <a:buNone/>
            </a:pPr>
            <a:r>
              <a:rPr lang="it-IT" sz="1300" dirty="0" smtClean="0"/>
              <a:t>Ogni </a:t>
            </a:r>
            <a:r>
              <a:rPr lang="it-IT" sz="1300" dirty="0"/>
              <a:t>scuola, nella propria autonomia, ha </a:t>
            </a:r>
            <a:r>
              <a:rPr lang="it-IT" sz="1300" dirty="0" smtClean="0"/>
              <a:t>dovuto scegliere un </a:t>
            </a:r>
            <a:r>
              <a:rPr lang="it-IT" sz="1300" dirty="0"/>
              <a:t>animatore digitale, ossia un docente di ruolo che dovrà seguire una specifica formazione basata sull’innovazione</a:t>
            </a:r>
            <a:r>
              <a:rPr lang="it-IT" sz="1300" dirty="0" smtClean="0"/>
              <a:t>.</a:t>
            </a:r>
          </a:p>
          <a:p>
            <a:pPr marL="0" indent="0">
              <a:buNone/>
            </a:pPr>
            <a:endParaRPr lang="it-IT" sz="1300" dirty="0" smtClean="0"/>
          </a:p>
          <a:p>
            <a:pPr marL="0" indent="0">
              <a:buNone/>
            </a:pPr>
            <a:r>
              <a:rPr lang="it-IT" sz="1300" dirty="0" smtClean="0"/>
              <a:t>Il </a:t>
            </a:r>
            <a:r>
              <a:rPr lang="it-IT" sz="1300" dirty="0"/>
              <a:t>docente designato come animatore digitale ha il ruolo di coinvolgere l'intera comunità scolastica, ovvero studenti, docenti e genitori, al processo di digitalizzazione e di innovazione tecnologica. La scuola dovrebbe, in questo modo, aprirsi a momenti formativi organizzati per le famiglie e per gli altri stakeholder territoriali (Comuni, Biblioteche, Imprese, Fondazioni, Banche ecc.) cercando di promuovere la diffusione di una cultura della cittadinanza digitale condivisa, e dell’alternanza scuola-lavoro</a:t>
            </a:r>
            <a:r>
              <a:rPr lang="it-IT" sz="1300" dirty="0" smtClean="0"/>
              <a:t>.</a:t>
            </a:r>
          </a:p>
          <a:p>
            <a:pPr marL="0" indent="0">
              <a:buNone/>
            </a:pPr>
            <a:endParaRPr lang="it-IT" sz="1300" dirty="0" smtClean="0"/>
          </a:p>
          <a:p>
            <a:pPr marL="0" indent="0">
              <a:buNone/>
            </a:pPr>
            <a:r>
              <a:rPr lang="it-IT" sz="1300" dirty="0" smtClean="0"/>
              <a:t>Pertanto</a:t>
            </a:r>
            <a:r>
              <a:rPr lang="it-IT" sz="1300" dirty="0"/>
              <a:t>, agli animatori digitali è affidato il compito di trovare soluzioni metodologiche e tecnologiche</a:t>
            </a:r>
            <a:r>
              <a:rPr lang="it-IT" sz="1300" i="1" dirty="0"/>
              <a:t> </a:t>
            </a:r>
            <a:r>
              <a:rPr lang="it-IT" sz="1300" dirty="0"/>
              <a:t>da diffondere all’interno degli</a:t>
            </a:r>
            <a:r>
              <a:rPr lang="it-IT" sz="1300" b="1" dirty="0"/>
              <a:t> </a:t>
            </a:r>
            <a:r>
              <a:rPr lang="it-IT" sz="1300" dirty="0"/>
              <a:t>ambienti della scuola,</a:t>
            </a:r>
            <a:r>
              <a:rPr lang="it-IT" sz="1300" b="1" dirty="0"/>
              <a:t> </a:t>
            </a:r>
            <a:r>
              <a:rPr lang="it-IT" sz="1300" dirty="0"/>
              <a:t>come l'implementazione e l'utilizzo di strumentazioni per le didattiche innovative, tipo la robotica educativa, la programmazione </a:t>
            </a:r>
            <a:r>
              <a:rPr lang="it-IT" sz="1300" dirty="0" err="1"/>
              <a:t>coding</a:t>
            </a:r>
            <a:r>
              <a:rPr lang="it-IT" sz="1300" dirty="0"/>
              <a:t>, e l’utilizzo didattico di stampanti 3D</a:t>
            </a:r>
            <a:r>
              <a:rPr lang="it-IT" sz="1300" dirty="0" smtClean="0"/>
              <a:t>. Inoltre, offrirà soluzioni architettoniche che meglio si adattino ad una scuola «aumentata dalla tecnologia» e aperta alle ulteriori trasformazioni che le nuove strumentazioni digitali porteranno. </a:t>
            </a:r>
          </a:p>
          <a:p>
            <a:pPr marL="0" indent="0">
              <a:buNone/>
            </a:pPr>
            <a:endParaRPr lang="it-IT" sz="1300" dirty="0" smtClean="0"/>
          </a:p>
          <a:p>
            <a:pPr marL="0" indent="0">
              <a:buNone/>
            </a:pPr>
            <a:r>
              <a:rPr lang="it-IT" sz="1300" dirty="0" smtClean="0"/>
              <a:t>Fino </a:t>
            </a:r>
            <a:r>
              <a:rPr lang="it-IT" sz="1300" dirty="0"/>
              <a:t>ad oggi  un ruolo similare, anche se molto depotenziato, era stato ricoperto, ove fosse stato istituito, da insegnanti che venivano nominati dal Dirigente come “funzione strumentale” dedicata alle tecnologie. Queste figure, avevano pochi poteri e spesso molto differenziati, a seconda della mandato e della delega che il Dirigente concedeva loro. Le “funzioni strumentali” tecnologiche erano, spesso, poco efficaci, sia perché poco riconosciute istituzionalmente, sia perché prive di autorità progettuale e di budget, ed inoltre di obbiettivi e linee guida precise e concordate a livello ministeriale e non solo locale.</a:t>
            </a:r>
            <a:endParaRPr lang="it-IT" sz="1300" dirty="0" smtClean="0"/>
          </a:p>
          <a:p>
            <a:pPr marL="0" indent="0">
              <a:buNone/>
            </a:pPr>
            <a:r>
              <a:rPr lang="it-IT" sz="1300" dirty="0"/>
              <a:t>Oggi con il </a:t>
            </a:r>
            <a:r>
              <a:rPr lang="it-IT" sz="1300" i="1" dirty="0"/>
              <a:t>Piano Nazionale Scuola Digitale</a:t>
            </a:r>
            <a:r>
              <a:rPr lang="it-IT" sz="1300" dirty="0"/>
              <a:t> la situazione dovrebbe cambiare. L’Animatore digitale, non è più una delle tante “funzioni strumentali” che potevano essere nominate dal Dirigente. Ma è una funzione strategica prevista e definita dalla legge di Riforma (</a:t>
            </a:r>
            <a:r>
              <a:rPr lang="it-IT" sz="1300" i="1" dirty="0"/>
              <a:t>La buona scuola</a:t>
            </a:r>
            <a:r>
              <a:rPr lang="it-IT" sz="1300" dirty="0"/>
              <a:t>) come </a:t>
            </a:r>
            <a:r>
              <a:rPr lang="it-IT" sz="1300" i="1" dirty="0"/>
              <a:t>azione #28</a:t>
            </a:r>
            <a:r>
              <a:rPr lang="it-IT" sz="1300" dirty="0"/>
              <a:t>. Affianca il Dirigente e il Direttore dei Servizi Amministrativi (DSGA) nella progettazione e realizzazione dei progetti di innovazione digitale contenuti nel </a:t>
            </a:r>
            <a:r>
              <a:rPr lang="it-IT" sz="1300" dirty="0" smtClean="0"/>
              <a:t>PNSD.</a:t>
            </a:r>
            <a:endParaRPr lang="it-IT" sz="1800" dirty="0"/>
          </a:p>
        </p:txBody>
      </p:sp>
    </p:spTree>
    <p:extLst>
      <p:ext uri="{BB962C8B-B14F-4D97-AF65-F5344CB8AC3E}">
        <p14:creationId xmlns:p14="http://schemas.microsoft.com/office/powerpoint/2010/main" val="7207070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6048672"/>
          </a:xfrm>
        </p:spPr>
        <p:txBody>
          <a:bodyPr>
            <a:noAutofit/>
          </a:bodyPr>
          <a:lstStyle/>
          <a:p>
            <a:pPr marL="0" indent="0">
              <a:buNone/>
            </a:pPr>
            <a:r>
              <a:rPr lang="it-IT" sz="1200" dirty="0" smtClean="0"/>
              <a:t>L’Animatore digitale dovrà presentare</a:t>
            </a:r>
            <a:r>
              <a:rPr lang="it-IT" sz="1200" dirty="0"/>
              <a:t> </a:t>
            </a:r>
            <a:r>
              <a:rPr lang="it-IT" sz="1200" dirty="0" smtClean="0"/>
              <a:t>progetti </a:t>
            </a:r>
            <a:r>
              <a:rPr lang="it-IT" sz="1200" dirty="0"/>
              <a:t>che, una volta approvati, saranno inseriti nel piano dell’offerta formativa </a:t>
            </a:r>
            <a:r>
              <a:rPr lang="it-IT" sz="1200" dirty="0" smtClean="0"/>
              <a:t>e nel </a:t>
            </a:r>
            <a:r>
              <a:rPr lang="it-IT" sz="1200" dirty="0"/>
              <a:t>tempo saranno oggetto di uno specifico monitoraggio per la valutazione dell’efficacia da parte del Ministero. A ciascuna </a:t>
            </a:r>
            <a:r>
              <a:rPr lang="it-IT" sz="1200" dirty="0" smtClean="0"/>
              <a:t>scuola </a:t>
            </a:r>
            <a:r>
              <a:rPr lang="it-IT" sz="1200" dirty="0"/>
              <a:t>verrà affidato un budget di 1.000 euro all’anno, </a:t>
            </a:r>
            <a:r>
              <a:rPr lang="it-IT" sz="1200" dirty="0" smtClean="0"/>
              <a:t>vincolati a:</a:t>
            </a:r>
          </a:p>
          <a:p>
            <a:pPr marL="0" indent="0">
              <a:buNone/>
            </a:pPr>
            <a:endParaRPr lang="it-IT" sz="1200" dirty="0" smtClean="0"/>
          </a:p>
          <a:p>
            <a:r>
              <a:rPr lang="it-IT" sz="1200" b="1" dirty="0" smtClean="0"/>
              <a:t>Formazione </a:t>
            </a:r>
            <a:r>
              <a:rPr lang="it-IT" sz="1200" b="1" dirty="0"/>
              <a:t>metodologica e tecnologica dei colleghi</a:t>
            </a:r>
            <a:r>
              <a:rPr lang="it-IT" sz="1200" dirty="0"/>
              <a:t>: si tratta, insieme alla Banda Larga, del tema più rilevante del Piano Nazionale Scuola digitale. Cioè, quello, di coordinare e sviluppare un piano di formazione dei docenti della scuola all’uso appropriato e significativo delle risorse digitali. L’Animatore digitale svolgerà questo ruolo coerente con le indicazione del </a:t>
            </a:r>
            <a:r>
              <a:rPr lang="it-IT" sz="1200" i="1" dirty="0"/>
              <a:t>Piano Nazionale Scuola Digitale</a:t>
            </a:r>
            <a:r>
              <a:rPr lang="it-IT" sz="1200" dirty="0"/>
              <a:t>, promuovendo cioè in particolare piani di formazione sulla didattica laboratoriale, sulle “metodologie attive” di impronta costruttivista, sulle competenze di </a:t>
            </a:r>
            <a:r>
              <a:rPr lang="it-IT" sz="1200" i="1" dirty="0"/>
              <a:t>new</a:t>
            </a:r>
            <a:r>
              <a:rPr lang="it-IT" sz="1200" dirty="0"/>
              <a:t> </a:t>
            </a:r>
            <a:r>
              <a:rPr lang="it-IT" sz="1200" i="1" dirty="0"/>
              <a:t>media </a:t>
            </a:r>
            <a:r>
              <a:rPr lang="it-IT" sz="1200" i="1" dirty="0" err="1"/>
              <a:t>education</a:t>
            </a:r>
            <a:r>
              <a:rPr lang="it-IT" sz="1200" i="1" dirty="0"/>
              <a:t>, </a:t>
            </a:r>
            <a:r>
              <a:rPr lang="it-IT" sz="1200" dirty="0"/>
              <a:t>sui nuovi contenuti digitali per l’apprendimento</a:t>
            </a:r>
            <a:r>
              <a:rPr lang="it-IT" sz="1200" i="1" dirty="0"/>
              <a:t>.</a:t>
            </a:r>
            <a:r>
              <a:rPr lang="it-IT" sz="1200" dirty="0"/>
              <a:t>  Una formazione metodologica, cioè, che possa favorire l’utilizzo consapevole e la comprensione critica delle tecnologie didattiche. Il  tutto con l’obiettivo strategico di rendere prima i docenti e poi gli studenti “creatori”  e utenti critici e consapevoli  di Internet e dei </a:t>
            </a:r>
            <a:r>
              <a:rPr lang="it-IT" sz="1200" i="1" dirty="0" err="1"/>
              <a:t>device</a:t>
            </a:r>
            <a:r>
              <a:rPr lang="it-IT" sz="1200" i="1" dirty="0"/>
              <a:t> </a:t>
            </a:r>
            <a:r>
              <a:rPr lang="it-IT" sz="1200" dirty="0"/>
              <a:t>e non solo  “fruitori digitali” passivi. Non necessariamente l’Animatore digitale dovrà essere un “formatore” ma dovrà essere esperto di metodologie e tecnologie didattiche e avere, soprattutto, la capacità di animare e coordinare la partecipazione di tutta la comunità scolastica alle altre attività formative ai progetti di </a:t>
            </a:r>
            <a:r>
              <a:rPr lang="it-IT" sz="1200" dirty="0" smtClean="0"/>
              <a:t>innovazione</a:t>
            </a:r>
            <a:r>
              <a:rPr lang="it-IT" sz="1200" dirty="0"/>
              <a:t>;</a:t>
            </a:r>
            <a:endParaRPr lang="it-IT" sz="1200" dirty="0" smtClean="0"/>
          </a:p>
          <a:p>
            <a:r>
              <a:rPr lang="it-IT" sz="1200" b="1" dirty="0" smtClean="0"/>
              <a:t>Coinvolgimento </a:t>
            </a:r>
            <a:r>
              <a:rPr lang="it-IT" sz="1200" b="1" dirty="0"/>
              <a:t>della comunità scolastica</a:t>
            </a:r>
            <a:r>
              <a:rPr lang="it-IT" sz="1200" dirty="0"/>
              <a:t>: un compito molto rilevante dell’Animatore digitale è, infatti, proprio quello di favorire la partecipazione e stimolare  non solo l’attività dei colleghi ma anche quella degli studenti e dei genitori nel organizzazione di workshop e altre attività, anche strutturate, sui temi del PNSD. La scuola dovrebbe, in questo modo aprirsi a momenti formativi organizzati per le famiglie e per gli altri stakeholder territoriali (Comuni, Biblioteche, Imprese, Fondazioni, Banche ecc.) cercando di promuover la diffusione di una cultura della cittadinanza digitale condivisa e dell’alternanza scuola lavoro in maniera diffusa sui </a:t>
            </a:r>
            <a:r>
              <a:rPr lang="it-IT" sz="1200" dirty="0" smtClean="0"/>
              <a:t>territori</a:t>
            </a:r>
            <a:r>
              <a:rPr lang="it-IT" sz="1200" dirty="0"/>
              <a:t>;</a:t>
            </a:r>
            <a:endParaRPr lang="it-IT" sz="1200" dirty="0" smtClean="0"/>
          </a:p>
          <a:p>
            <a:r>
              <a:rPr lang="it-IT" sz="1200" b="1" dirty="0"/>
              <a:t>P</a:t>
            </a:r>
            <a:r>
              <a:rPr lang="it-IT" sz="1200" b="1" dirty="0" smtClean="0"/>
              <a:t>rogettazione </a:t>
            </a:r>
            <a:r>
              <a:rPr lang="it-IT" sz="1200" b="1" dirty="0"/>
              <a:t>di soluzioni metodologiche e tecnologiche sostenibili da diffondere  all’interno degli ambienti della scuola</a:t>
            </a:r>
            <a:r>
              <a:rPr lang="it-IT" sz="1200" dirty="0"/>
              <a:t>. Si tratta ad esempio dell’utilizzo di strumentazioni per le didattiche innovative anche specifiche come la robotica educativa, la programmazione (</a:t>
            </a:r>
            <a:r>
              <a:rPr lang="it-IT" sz="1200" i="1" dirty="0" err="1"/>
              <a:t>coding</a:t>
            </a:r>
            <a:r>
              <a:rPr lang="it-IT" sz="1200" dirty="0"/>
              <a:t>) in “Scratch” (https://scratch.mit.edu/), l’utilizzo didattico di stampanti 3D ecc. . Tutto questo implica ovviamente nuove soluzioni per la distribuzione degli spazi fisici della scuola. Soluzione architettoniche che meglio si adattino ad una scuola “aumentata dalla tecnologie” e aperta alle ulteriori trasformazione che le tecnologie vi porteranno.</a:t>
            </a:r>
            <a:endParaRPr lang="it-IT" sz="1200" dirty="0"/>
          </a:p>
        </p:txBody>
      </p:sp>
    </p:spTree>
    <p:extLst>
      <p:ext uri="{BB962C8B-B14F-4D97-AF65-F5344CB8AC3E}">
        <p14:creationId xmlns:p14="http://schemas.microsoft.com/office/powerpoint/2010/main" val="1905180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94122"/>
          </a:xfrm>
        </p:spPr>
        <p:txBody>
          <a:bodyPr/>
          <a:lstStyle/>
          <a:p>
            <a:r>
              <a:rPr lang="it-IT" b="1" dirty="0">
                <a:solidFill>
                  <a:srgbClr val="FF0000"/>
                </a:solidFill>
              </a:rPr>
              <a:t>Piano Nazionale Scuola Digitale</a:t>
            </a:r>
            <a:endParaRPr lang="it-IT"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924944"/>
            <a:ext cx="4464496" cy="3348372"/>
          </a:xfrm>
          <a:prstGeom prst="rect">
            <a:avLst/>
          </a:prstGeom>
        </p:spPr>
      </p:pic>
      <p:sp>
        <p:nvSpPr>
          <p:cNvPr id="7" name="Segnaposto contenuto 6"/>
          <p:cNvSpPr>
            <a:spLocks noGrp="1"/>
          </p:cNvSpPr>
          <p:nvPr>
            <p:ph idx="1"/>
          </p:nvPr>
        </p:nvSpPr>
        <p:spPr>
          <a:xfrm>
            <a:off x="467544" y="1268761"/>
            <a:ext cx="8280920" cy="1656183"/>
          </a:xfrm>
        </p:spPr>
        <p:txBody>
          <a:bodyPr>
            <a:normAutofit fontScale="47500" lnSpcReduction="20000"/>
          </a:bodyPr>
          <a:lstStyle/>
          <a:p>
            <a:pPr marL="0" indent="0">
              <a:buNone/>
            </a:pPr>
            <a:r>
              <a:rPr lang="it-IT" dirty="0"/>
              <a:t>Martedì 27 ottobre 2015 il ministro dell’istruzione </a:t>
            </a:r>
            <a:r>
              <a:rPr lang="it-IT" b="1" dirty="0"/>
              <a:t>Stefania Giannini</a:t>
            </a:r>
            <a:r>
              <a:rPr lang="it-IT" dirty="0"/>
              <a:t> ha presentato il </a:t>
            </a:r>
            <a:r>
              <a:rPr lang="it-IT" b="1" dirty="0"/>
              <a:t>Piano Nazionale per la Scuola Digitale (PNSD)</a:t>
            </a:r>
            <a:r>
              <a:rPr lang="it-IT" dirty="0"/>
              <a:t>, un documento pensato per guidare le scuole in un percorso di innovazione e digitalizzazione, come previsto nella riforma della Scuola approvata quest’anno (legge 107/2015 – La Buona Scuola). Il documento ha funzione di indirizzo; punta a introdurre le nuove tecnologie nelle scuole, a diffondere l’idea di apprendimento permanente </a:t>
            </a:r>
            <a:r>
              <a:rPr lang="it-IT" dirty="0" smtClean="0"/>
              <a:t>ed </a:t>
            </a:r>
            <a:r>
              <a:rPr lang="it-IT" dirty="0"/>
              <a:t>estendere il concetto di scuola dal luogo fisico a spazi di apprendimento virtuali. Le azioni previste, </a:t>
            </a:r>
            <a:r>
              <a:rPr lang="it-IT" b="1" dirty="0"/>
              <a:t>(35 punti),</a:t>
            </a:r>
            <a:r>
              <a:rPr lang="it-IT" dirty="0"/>
              <a:t> sono state già finanziate, attingendo alle risorse messe a disposizione dalla legge La Buona Scuola e dai Fondi strutturali Europei (</a:t>
            </a:r>
            <a:r>
              <a:rPr lang="it-IT" dirty="0" err="1"/>
              <a:t>Pon</a:t>
            </a:r>
            <a:r>
              <a:rPr lang="it-IT" dirty="0"/>
              <a:t> Istruzione 2014-2020) per un totale di un miliardo di euro. Il Piano sarà </a:t>
            </a:r>
            <a:r>
              <a:rPr lang="it-IT" dirty="0" smtClean="0"/>
              <a:t>fino al </a:t>
            </a:r>
            <a:r>
              <a:rPr lang="it-IT" dirty="0"/>
              <a:t>2020. </a:t>
            </a:r>
          </a:p>
        </p:txBody>
      </p:sp>
    </p:spTree>
    <p:extLst>
      <p:ext uri="{BB962C8B-B14F-4D97-AF65-F5344CB8AC3E}">
        <p14:creationId xmlns:p14="http://schemas.microsoft.com/office/powerpoint/2010/main" val="3740274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a:bodyPr>
          <a:lstStyle/>
          <a:p>
            <a:r>
              <a:rPr lang="it-IT" sz="2400" b="1" dirty="0">
                <a:solidFill>
                  <a:srgbClr val="FF0000"/>
                </a:solidFill>
              </a:rPr>
              <a:t>Cosa si è fatto dal 2007 a oggi per digitalizzare la scuola</a:t>
            </a:r>
            <a:endParaRPr lang="it-IT" sz="2400" dirty="0">
              <a:solidFill>
                <a:srgbClr val="FF0000"/>
              </a:solidFill>
            </a:endParaRPr>
          </a:p>
        </p:txBody>
      </p:sp>
      <p:sp>
        <p:nvSpPr>
          <p:cNvPr id="3" name="Segnaposto contenuto 2"/>
          <p:cNvSpPr>
            <a:spLocks noGrp="1"/>
          </p:cNvSpPr>
          <p:nvPr>
            <p:ph idx="1"/>
          </p:nvPr>
        </p:nvSpPr>
        <p:spPr>
          <a:xfrm>
            <a:off x="395536" y="3104989"/>
            <a:ext cx="5400600" cy="2484251"/>
          </a:xfrm>
        </p:spPr>
        <p:txBody>
          <a:bodyPr>
            <a:normAutofit fontScale="47500" lnSpcReduction="20000"/>
          </a:bodyPr>
          <a:lstStyle/>
          <a:p>
            <a:r>
              <a:rPr lang="it-IT" b="1" dirty="0" smtClean="0"/>
              <a:t>Le </a:t>
            </a:r>
            <a:r>
              <a:rPr lang="it-IT" b="1" dirty="0"/>
              <a:t>classi 2.0 sono partite nel 2009</a:t>
            </a:r>
            <a:r>
              <a:rPr lang="it-IT" dirty="0"/>
              <a:t> e prevedevano la realizzazione di laboratori nelle classi, per offrire agli studenti ambienti di apprendimento innovativi. Dal 2009 al 2012 sono state coinvolte 416 classi di ogni ordine per un finanziamento complessivo di 8.580.000 euro per l’acquisto delle dotazioni tecnologiche e di 1.944.857 euro per supporto e formazione. </a:t>
            </a:r>
            <a:r>
              <a:rPr lang="it-IT" b="1" dirty="0"/>
              <a:t>“Azione Editoria digitale scolastica” </a:t>
            </a:r>
            <a:r>
              <a:rPr lang="it-IT" dirty="0"/>
              <a:t>comincia nel 2010 per realizzare contenuti digitali in 20 istituti scolastici, ripartiti tra i vari ordini e gradi di scuola, con un finanziamento di circa 4.400.000 euro. Altri accordi sono stati sottoscritti nel 2012 per investimenti ulteriori di 33 milioni di euro: hanno consentito di assegnare ulteriori 1.931 </a:t>
            </a:r>
            <a:r>
              <a:rPr lang="it-IT" dirty="0" err="1"/>
              <a:t>lim</a:t>
            </a:r>
            <a:r>
              <a:rPr lang="it-IT" dirty="0"/>
              <a:t>, formare 905 Classi 2.0 e 23 Scuole 2.0.</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89264" y="1662643"/>
            <a:ext cx="2643175" cy="1982381"/>
          </a:xfrm>
          <a:prstGeom prst="rect">
            <a:avLst/>
          </a:prstGeom>
        </p:spPr>
      </p:pic>
      <p:sp>
        <p:nvSpPr>
          <p:cNvPr id="5" name="Segnaposto contenuto 2"/>
          <p:cNvSpPr txBox="1">
            <a:spLocks/>
          </p:cNvSpPr>
          <p:nvPr/>
        </p:nvSpPr>
        <p:spPr>
          <a:xfrm>
            <a:off x="395536" y="1556792"/>
            <a:ext cx="5400600" cy="1388367"/>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it-IT" dirty="0" smtClean="0"/>
              <a:t>Nel 2007 si comincia a discutere di Piano Nazionale per la Scuola Digitale: si punta a modificare gli ambienti. Così, dal 2008 al 2012 si introducono le </a:t>
            </a:r>
            <a:r>
              <a:rPr lang="it-IT" b="1" dirty="0" err="1" smtClean="0"/>
              <a:t>lim</a:t>
            </a:r>
            <a:r>
              <a:rPr lang="it-IT" dirty="0" smtClean="0"/>
              <a:t> (lavagna interattiva multimediale) nelle classi, si stilano le prime procedure per realizzare prima le</a:t>
            </a:r>
            <a:r>
              <a:rPr lang="it-IT" b="1" dirty="0" smtClean="0"/>
              <a:t> Classi 2.0</a:t>
            </a:r>
            <a:r>
              <a:rPr lang="it-IT" dirty="0" smtClean="0"/>
              <a:t> e poi le </a:t>
            </a:r>
            <a:r>
              <a:rPr lang="it-IT" b="1" dirty="0" smtClean="0"/>
              <a:t>Scuole 2.0</a:t>
            </a:r>
            <a:r>
              <a:rPr lang="it-IT" dirty="0" smtClean="0"/>
              <a:t>. </a:t>
            </a:r>
            <a:r>
              <a:rPr lang="it-IT" b="1" dirty="0" smtClean="0"/>
              <a:t>“Azione </a:t>
            </a:r>
            <a:r>
              <a:rPr lang="it-IT" b="1" dirty="0" err="1" smtClean="0"/>
              <a:t>lim</a:t>
            </a:r>
            <a:r>
              <a:rPr lang="it-IT" b="1" dirty="0" smtClean="0"/>
              <a:t>”</a:t>
            </a:r>
            <a:r>
              <a:rPr lang="it-IT" dirty="0" smtClean="0"/>
              <a:t> comincia nel 2008 e prevede la diffusione capillare della Lavagna Interattiva Multimediale. </a:t>
            </a: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7464" y="4005064"/>
            <a:ext cx="2664296" cy="1332148"/>
          </a:xfrm>
          <a:prstGeom prst="rect">
            <a:avLst/>
          </a:prstGeom>
        </p:spPr>
      </p:pic>
    </p:spTree>
    <p:extLst>
      <p:ext uri="{BB962C8B-B14F-4D97-AF65-F5344CB8AC3E}">
        <p14:creationId xmlns:p14="http://schemas.microsoft.com/office/powerpoint/2010/main" val="647075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txBox="1">
            <a:spLocks/>
          </p:cNvSpPr>
          <p:nvPr/>
        </p:nvSpPr>
        <p:spPr>
          <a:xfrm>
            <a:off x="395536" y="1844824"/>
            <a:ext cx="8424936"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500" dirty="0"/>
              <a:t>L’Osservatorio tecnologico del </a:t>
            </a:r>
            <a:r>
              <a:rPr lang="it-IT" sz="1500" dirty="0" err="1"/>
              <a:t>Miur</a:t>
            </a:r>
            <a:r>
              <a:rPr lang="it-IT" sz="1500" dirty="0"/>
              <a:t>, istituito nel 2000, si occupa di raccogliere i dati sul processo di digitalizzazione delle scuole. L’ultima analisi conclusa </a:t>
            </a:r>
            <a:r>
              <a:rPr lang="it-IT" sz="1500" dirty="0" smtClean="0"/>
              <a:t>(</a:t>
            </a:r>
            <a:r>
              <a:rPr lang="it-IT" sz="1500" dirty="0" err="1" smtClean="0"/>
              <a:t>a.s</a:t>
            </a:r>
            <a:r>
              <a:rPr lang="it-IT" sz="1500" dirty="0" err="1"/>
              <a:t>.</a:t>
            </a:r>
            <a:r>
              <a:rPr lang="it-IT" sz="1500" dirty="0"/>
              <a:t> 2014-2015) è stata articolata su 3 assi principali: </a:t>
            </a:r>
            <a:r>
              <a:rPr lang="it-IT" sz="1500" i="1" dirty="0"/>
              <a:t>dematerializzazione dei servizi</a:t>
            </a:r>
            <a:r>
              <a:rPr lang="it-IT" sz="1500" dirty="0"/>
              <a:t> (siti e portali, comunicazione scuola-famiglia, registro elettronico, gestione dei contenuti didattici multimediali); </a:t>
            </a:r>
            <a:r>
              <a:rPr lang="it-IT" sz="1500" i="1" dirty="0"/>
              <a:t>dotazione tecnologica dei laboratori e delle biblioteche</a:t>
            </a:r>
            <a:r>
              <a:rPr lang="it-IT" sz="1500" dirty="0"/>
              <a:t> (connessioni, computer, </a:t>
            </a:r>
            <a:r>
              <a:rPr lang="it-IT" sz="1500" dirty="0" err="1"/>
              <a:t>lim</a:t>
            </a:r>
            <a:r>
              <a:rPr lang="it-IT" sz="1500" dirty="0"/>
              <a:t>  e proiettori interattivi); </a:t>
            </a:r>
            <a:r>
              <a:rPr lang="it-IT" sz="1500" i="1" dirty="0"/>
              <a:t>dotazioni tecnologiche delle aule</a:t>
            </a:r>
            <a:r>
              <a:rPr lang="it-IT" sz="1500" dirty="0"/>
              <a:t> (connessioni, </a:t>
            </a:r>
            <a:r>
              <a:rPr lang="it-IT" sz="1500" dirty="0" err="1"/>
              <a:t>devices</a:t>
            </a:r>
            <a:r>
              <a:rPr lang="it-IT" sz="1500" dirty="0"/>
              <a:t> fissi e mobili in dotazione a studenti e docenti, LIM e proiettori interattivi). Secondo le sue </a:t>
            </a:r>
            <a:r>
              <a:rPr lang="it-IT" sz="1500" dirty="0" smtClean="0"/>
              <a:t>rilevazioni, </a:t>
            </a:r>
            <a:r>
              <a:rPr lang="it-IT" sz="1500" dirty="0"/>
              <a:t>il 70% delle classi è connessa in Rete in modalità cablata o wireless (ma generalmente con una connessione inadatta alla didattica digitale), il 41,9% è dotata di </a:t>
            </a:r>
            <a:r>
              <a:rPr lang="it-IT" sz="1500" dirty="0" err="1"/>
              <a:t>lim</a:t>
            </a:r>
            <a:r>
              <a:rPr lang="it-IT" sz="1500" dirty="0"/>
              <a:t> e il 6,1% di proiettore interattivo. Sono in totale 65.650 i laboratori delle scuole, per una media di 7,8 per istituto. Di questi, l’82,5% è connesso in Rete in modalità cablata o wireless, il 43,6% è dotato di LIM e il 16,9% di proiettore interattivo. </a:t>
            </a:r>
            <a:endParaRPr lang="it-IT" sz="1500" dirty="0" smtClean="0"/>
          </a:p>
          <a:p>
            <a:pPr marL="0" indent="0">
              <a:buNone/>
            </a:pPr>
            <a:r>
              <a:rPr lang="it-IT" sz="1500" dirty="0"/>
              <a:t>Il 99.3% delle istituzioni scolastiche ha un proprio sito web, il 58.3% utilizza forme di comunicazione scuola–famiglia online, il 69.2% utilizza una tipologia di registro elettronico di classe (non è attualmente disponibile un dato accurato di diffusione “per classe”), il 73.6% utilizza il registro elettronico del docente e infine il 16.5% utilizza forme di gestione centralizzata LMS (Learning Management Systems quali ad es. </a:t>
            </a:r>
            <a:r>
              <a:rPr lang="it-IT" sz="1500" dirty="0" err="1"/>
              <a:t>Moodle</a:t>
            </a:r>
            <a:r>
              <a:rPr lang="it-IT" sz="1500" dirty="0"/>
              <a:t>) per la didattica e i suoi </a:t>
            </a:r>
            <a:r>
              <a:rPr lang="it-IT" sz="1500" dirty="0" smtClean="0"/>
              <a:t>contenuti. I </a:t>
            </a:r>
            <a:r>
              <a:rPr lang="it-IT" sz="1500" dirty="0"/>
              <a:t>dati della rilevazione </a:t>
            </a:r>
            <a:r>
              <a:rPr lang="it-IT" sz="1500" dirty="0" smtClean="0"/>
              <a:t>mostrano, inoltre, </a:t>
            </a:r>
            <a:r>
              <a:rPr lang="it-IT" sz="1500" dirty="0"/>
              <a:t>un </a:t>
            </a:r>
            <a:r>
              <a:rPr lang="it-IT" sz="1500" dirty="0" smtClean="0"/>
              <a:t>discreto avanzamento </a:t>
            </a:r>
            <a:r>
              <a:rPr lang="it-IT" sz="1500" dirty="0"/>
              <a:t>della dematerializzazione e digitalizzazione dei servizi delle istituzioni </a:t>
            </a:r>
            <a:r>
              <a:rPr lang="it-IT" sz="1500" dirty="0" smtClean="0"/>
              <a:t>scolastiche. La </a:t>
            </a:r>
            <a:r>
              <a:rPr lang="it-IT" sz="1500" dirty="0"/>
              <a:t>digitalizzazione amministrativa delle scuole è invece un processo più difficoltoso: un </a:t>
            </a:r>
            <a:r>
              <a:rPr lang="it-IT" sz="1500" dirty="0" smtClean="0"/>
              <a:t>recente studio </a:t>
            </a:r>
            <a:r>
              <a:rPr lang="it-IT" sz="1500" dirty="0"/>
              <a:t>condotto dal MIUR mostra un livello di saturazione degli archivi cartacei delle scuole già all’80%; inoltre, il 68% non risulta avere un sistema informatico di gestione documentale, e almeno l’80% non </a:t>
            </a:r>
            <a:r>
              <a:rPr lang="it-IT" sz="1500" dirty="0" smtClean="0"/>
              <a:t>possiede quello </a:t>
            </a:r>
            <a:r>
              <a:rPr lang="it-IT" sz="1500" dirty="0"/>
              <a:t>per la conservazione sostitutiva a norma di legge.</a:t>
            </a: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3721" y="836712"/>
            <a:ext cx="5362575" cy="847725"/>
          </a:xfrm>
          <a:prstGeom prst="rect">
            <a:avLst/>
          </a:prstGeom>
        </p:spPr>
      </p:pic>
      <p:sp>
        <p:nvSpPr>
          <p:cNvPr id="6" name="Titolo 1"/>
          <p:cNvSpPr>
            <a:spLocks noGrp="1"/>
          </p:cNvSpPr>
          <p:nvPr>
            <p:ph type="title"/>
          </p:nvPr>
        </p:nvSpPr>
        <p:spPr>
          <a:xfrm>
            <a:off x="457200" y="274638"/>
            <a:ext cx="8229600" cy="562074"/>
          </a:xfrm>
        </p:spPr>
        <p:txBody>
          <a:bodyPr>
            <a:normAutofit/>
          </a:bodyPr>
          <a:lstStyle/>
          <a:p>
            <a:r>
              <a:rPr lang="it-IT" sz="2400" b="1" dirty="0" smtClean="0">
                <a:solidFill>
                  <a:srgbClr val="FF0000"/>
                </a:solidFill>
              </a:rPr>
              <a:t>Osservatorio Tecnologico</a:t>
            </a:r>
            <a:endParaRPr lang="it-IT" sz="2400" dirty="0">
              <a:solidFill>
                <a:srgbClr val="FF0000"/>
              </a:solidFill>
            </a:endParaRPr>
          </a:p>
        </p:txBody>
      </p:sp>
    </p:spTree>
    <p:extLst>
      <p:ext uri="{BB962C8B-B14F-4D97-AF65-F5344CB8AC3E}">
        <p14:creationId xmlns:p14="http://schemas.microsoft.com/office/powerpoint/2010/main" val="790511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2400" b="1" dirty="0" smtClean="0">
                <a:solidFill>
                  <a:srgbClr val="FF0000"/>
                </a:solidFill>
              </a:rPr>
              <a:t>Ambiti, Aree e Punti del PNSD</a:t>
            </a:r>
            <a:endParaRPr lang="it-IT" sz="2400" b="1" dirty="0">
              <a:solidFill>
                <a:srgbClr val="FF0000"/>
              </a:solidFill>
            </a:endParaRPr>
          </a:p>
        </p:txBody>
      </p:sp>
      <p:sp>
        <p:nvSpPr>
          <p:cNvPr id="5" name="Segnaposto contenuto 2"/>
          <p:cNvSpPr txBox="1">
            <a:spLocks/>
          </p:cNvSpPr>
          <p:nvPr/>
        </p:nvSpPr>
        <p:spPr>
          <a:xfrm>
            <a:off x="446856" y="1240160"/>
            <a:ext cx="8229600" cy="4205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500" dirty="0" smtClean="0"/>
              <a:t>La visione di Educazione nell’era digitale è il cuore del Piano Nazionale Scuola Digitale: un percorso condiviso di innovazione culturale, organizzativa, sociale e istituzionale che vuole dare nuova energia, nuove connessioni, nuove capacità alla scuola italiana. In questa visione, il ’’digitale’’ è strumento abilitante, connettore e volano di cambiamento.</a:t>
            </a:r>
          </a:p>
          <a:p>
            <a:pPr marL="0" indent="0">
              <a:buNone/>
            </a:pPr>
            <a:endParaRPr lang="it-IT" sz="1500" dirty="0" smtClean="0"/>
          </a:p>
          <a:p>
            <a:pPr marL="0" indent="0">
              <a:buNone/>
            </a:pPr>
            <a:r>
              <a:rPr lang="it-IT" sz="1500" dirty="0" smtClean="0"/>
              <a:t>Partendo dalle progettualità già avviate e delle potenzialità esistenti, il PNSD </a:t>
            </a:r>
            <a:r>
              <a:rPr lang="it-IT" sz="1500" dirty="0" smtClean="0"/>
              <a:t>è organizzato </a:t>
            </a:r>
            <a:r>
              <a:rPr lang="it-IT" sz="1500" dirty="0" smtClean="0"/>
              <a:t>in 3 Ambiti. </a:t>
            </a:r>
          </a:p>
          <a:p>
            <a:pPr marL="0" indent="0">
              <a:buNone/>
            </a:pPr>
            <a:endParaRPr lang="it-IT" sz="1500" dirty="0" smtClean="0"/>
          </a:p>
          <a:p>
            <a:pPr marL="0" indent="0">
              <a:buNone/>
            </a:pPr>
            <a:r>
              <a:rPr lang="it-IT" sz="1500" dirty="0" smtClean="0"/>
              <a:t>Ogni </a:t>
            </a:r>
            <a:r>
              <a:rPr lang="it-IT" sz="1500" dirty="0" smtClean="0"/>
              <a:t>ambito è </a:t>
            </a:r>
            <a:r>
              <a:rPr lang="it-IT" sz="1500" dirty="0" smtClean="0"/>
              <a:t>suddiviso </a:t>
            </a:r>
            <a:r>
              <a:rPr lang="it-IT" sz="1500" dirty="0" smtClean="0"/>
              <a:t>in Aree. </a:t>
            </a:r>
          </a:p>
          <a:p>
            <a:pPr marL="0" indent="0">
              <a:buNone/>
            </a:pPr>
            <a:endParaRPr lang="it-IT" sz="1500" dirty="0" smtClean="0"/>
          </a:p>
          <a:p>
            <a:pPr marL="0" indent="0">
              <a:buNone/>
            </a:pPr>
            <a:r>
              <a:rPr lang="it-IT" sz="1500" dirty="0" smtClean="0"/>
              <a:t>Ogni area, a sua volta, </a:t>
            </a:r>
            <a:r>
              <a:rPr lang="it-IT" sz="1500" dirty="0" smtClean="0"/>
              <a:t>è </a:t>
            </a:r>
            <a:r>
              <a:rPr lang="it-IT" sz="1500" dirty="0" smtClean="0"/>
              <a:t>collegata ad </a:t>
            </a:r>
            <a:r>
              <a:rPr lang="it-IT" sz="1500" dirty="0" smtClean="0"/>
              <a:t>A</a:t>
            </a:r>
            <a:r>
              <a:rPr lang="it-IT" sz="1500" dirty="0" smtClean="0"/>
              <a:t>zioni specifiche in grado di consentire un miglioramento complessivo di tutto il sistema scolastico e, a delle Sinergie. </a:t>
            </a:r>
          </a:p>
          <a:p>
            <a:pPr marL="0" indent="0">
              <a:buNone/>
            </a:pPr>
            <a:endParaRPr lang="it-IT" sz="1500" dirty="0" smtClean="0"/>
          </a:p>
          <a:p>
            <a:pPr marL="0" indent="0">
              <a:buNone/>
            </a:pPr>
            <a:r>
              <a:rPr lang="it-IT" sz="1500" dirty="0" smtClean="0"/>
              <a:t>Le Azioni sono 35 e le Sinergie 4. </a:t>
            </a:r>
          </a:p>
          <a:p>
            <a:pPr marL="0" indent="0">
              <a:buNone/>
            </a:pPr>
            <a:endParaRPr lang="it-IT" sz="1500" dirty="0"/>
          </a:p>
          <a:p>
            <a:pPr marL="0" indent="0">
              <a:buNone/>
            </a:pPr>
            <a:r>
              <a:rPr lang="it-IT" sz="1500" dirty="0" smtClean="0"/>
              <a:t>Per ogni azione sono state stabilite le ‘’Risorse’’, i ‘’Tempi’’ e gli ‘’Obiettivi’’.</a:t>
            </a:r>
            <a:endParaRPr lang="it-IT" sz="1500" dirty="0"/>
          </a:p>
        </p:txBody>
      </p:sp>
    </p:spTree>
    <p:extLst>
      <p:ext uri="{BB962C8B-B14F-4D97-AF65-F5344CB8AC3E}">
        <p14:creationId xmlns:p14="http://schemas.microsoft.com/office/powerpoint/2010/main" val="1711647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a 4"/>
          <p:cNvGraphicFramePr/>
          <p:nvPr>
            <p:extLst>
              <p:ext uri="{D42A27DB-BD31-4B8C-83A1-F6EECF244321}">
                <p14:modId xmlns:p14="http://schemas.microsoft.com/office/powerpoint/2010/main" val="2274632489"/>
              </p:ext>
            </p:extLst>
          </p:nvPr>
        </p:nvGraphicFramePr>
        <p:xfrm>
          <a:off x="323528" y="188640"/>
          <a:ext cx="864096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6080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extLst>
              <p:ext uri="{D42A27DB-BD31-4B8C-83A1-F6EECF244321}">
                <p14:modId xmlns:p14="http://schemas.microsoft.com/office/powerpoint/2010/main" val="3047425015"/>
              </p:ext>
            </p:extLst>
          </p:nvPr>
        </p:nvGraphicFramePr>
        <p:xfrm>
          <a:off x="323528" y="188640"/>
          <a:ext cx="864096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1743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extLst>
              <p:ext uri="{D42A27DB-BD31-4B8C-83A1-F6EECF244321}">
                <p14:modId xmlns:p14="http://schemas.microsoft.com/office/powerpoint/2010/main" val="1782270695"/>
              </p:ext>
            </p:extLst>
          </p:nvPr>
        </p:nvGraphicFramePr>
        <p:xfrm>
          <a:off x="323528" y="188640"/>
          <a:ext cx="864096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403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extLst>
              <p:ext uri="{D42A27DB-BD31-4B8C-83A1-F6EECF244321}">
                <p14:modId xmlns:p14="http://schemas.microsoft.com/office/powerpoint/2010/main" val="424690635"/>
              </p:ext>
            </p:extLst>
          </p:nvPr>
        </p:nvGraphicFramePr>
        <p:xfrm>
          <a:off x="323528" y="188640"/>
          <a:ext cx="864096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3734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895</TotalTime>
  <Words>2952</Words>
  <Application>Microsoft Office PowerPoint</Application>
  <PresentationFormat>Presentazione su schermo (4:3)</PresentationFormat>
  <Paragraphs>243</Paragraphs>
  <Slides>17</Slides>
  <Notes>1</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PNSD</vt:lpstr>
      <vt:lpstr>Piano Nazionale Scuola Digitale</vt:lpstr>
      <vt:lpstr>Cosa si è fatto dal 2007 a oggi per digitalizzare la scuola</vt:lpstr>
      <vt:lpstr>Osservatorio Tecnologico</vt:lpstr>
      <vt:lpstr>Ambiti, Aree e Punti del PNSD</vt:lpstr>
      <vt:lpstr>Presentazione standard di PowerPoint</vt:lpstr>
      <vt:lpstr>Presentazione standard di PowerPoint</vt:lpstr>
      <vt:lpstr>Presentazione standard di PowerPoint</vt:lpstr>
      <vt:lpstr>Presentazione standard di PowerPoint</vt:lpstr>
      <vt:lpstr>Azioni          Obiettivi</vt:lpstr>
      <vt:lpstr>Azioni          Obiettivi</vt:lpstr>
      <vt:lpstr>Azioni          Obiettivi</vt:lpstr>
      <vt:lpstr>Azioni          Obiettivi</vt:lpstr>
      <vt:lpstr>Azioni          Obiettivi</vt:lpstr>
      <vt:lpstr>Azioni          Obiettivi</vt:lpstr>
      <vt:lpstr>L’ ANIMATORE DIGITALE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PNSD</dc:title>
  <dc:creator>Perotti prof.Rossano</dc:creator>
  <cp:lastModifiedBy>Perotti prof.Rossano</cp:lastModifiedBy>
  <cp:revision>71</cp:revision>
  <dcterms:created xsi:type="dcterms:W3CDTF">2016-07-12T16:16:28Z</dcterms:created>
  <dcterms:modified xsi:type="dcterms:W3CDTF">2016-07-13T19:33:55Z</dcterms:modified>
</cp:coreProperties>
</file>